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 id="2147483684" r:id="rId5"/>
  </p:sldMasterIdLst>
  <p:notesMasterIdLst>
    <p:notesMasterId r:id="rId9"/>
  </p:notesMasterIdLst>
  <p:sldIdLst>
    <p:sldId id="261" r:id="rId6"/>
    <p:sldId id="272" r:id="rId7"/>
    <p:sldId id="260" r:id="rId8"/>
  </p:sldIdLst>
  <p:sldSz cx="10691813" cy="15119350"/>
  <p:notesSz cx="6807200" cy="9939338"/>
  <p:defaultTextStyle>
    <a:defPPr>
      <a:defRPr lang="en-US"/>
    </a:defPPr>
    <a:lvl1pPr marL="0" algn="l" defTabSz="654299" rtl="0" eaLnBrk="1" latinLnBrk="0" hangingPunct="1">
      <a:defRPr sz="2576" kern="1200">
        <a:solidFill>
          <a:schemeClr val="tx1"/>
        </a:solidFill>
        <a:latin typeface="+mn-lt"/>
        <a:ea typeface="+mn-ea"/>
        <a:cs typeface="+mn-cs"/>
      </a:defRPr>
    </a:lvl1pPr>
    <a:lvl2pPr marL="654299" algn="l" defTabSz="654299" rtl="0" eaLnBrk="1" latinLnBrk="0" hangingPunct="1">
      <a:defRPr sz="2576" kern="1200">
        <a:solidFill>
          <a:schemeClr val="tx1"/>
        </a:solidFill>
        <a:latin typeface="+mn-lt"/>
        <a:ea typeface="+mn-ea"/>
        <a:cs typeface="+mn-cs"/>
      </a:defRPr>
    </a:lvl2pPr>
    <a:lvl3pPr marL="1308598" algn="l" defTabSz="654299" rtl="0" eaLnBrk="1" latinLnBrk="0" hangingPunct="1">
      <a:defRPr sz="2576" kern="1200">
        <a:solidFill>
          <a:schemeClr val="tx1"/>
        </a:solidFill>
        <a:latin typeface="+mn-lt"/>
        <a:ea typeface="+mn-ea"/>
        <a:cs typeface="+mn-cs"/>
      </a:defRPr>
    </a:lvl3pPr>
    <a:lvl4pPr marL="1962897" algn="l" defTabSz="654299" rtl="0" eaLnBrk="1" latinLnBrk="0" hangingPunct="1">
      <a:defRPr sz="2576" kern="1200">
        <a:solidFill>
          <a:schemeClr val="tx1"/>
        </a:solidFill>
        <a:latin typeface="+mn-lt"/>
        <a:ea typeface="+mn-ea"/>
        <a:cs typeface="+mn-cs"/>
      </a:defRPr>
    </a:lvl4pPr>
    <a:lvl5pPr marL="2617196" algn="l" defTabSz="654299" rtl="0" eaLnBrk="1" latinLnBrk="0" hangingPunct="1">
      <a:defRPr sz="2576" kern="1200">
        <a:solidFill>
          <a:schemeClr val="tx1"/>
        </a:solidFill>
        <a:latin typeface="+mn-lt"/>
        <a:ea typeface="+mn-ea"/>
        <a:cs typeface="+mn-cs"/>
      </a:defRPr>
    </a:lvl5pPr>
    <a:lvl6pPr marL="3271495" algn="l" defTabSz="654299" rtl="0" eaLnBrk="1" latinLnBrk="0" hangingPunct="1">
      <a:defRPr sz="2576" kern="1200">
        <a:solidFill>
          <a:schemeClr val="tx1"/>
        </a:solidFill>
        <a:latin typeface="+mn-lt"/>
        <a:ea typeface="+mn-ea"/>
        <a:cs typeface="+mn-cs"/>
      </a:defRPr>
    </a:lvl6pPr>
    <a:lvl7pPr marL="3925794" algn="l" defTabSz="654299" rtl="0" eaLnBrk="1" latinLnBrk="0" hangingPunct="1">
      <a:defRPr sz="2576" kern="1200">
        <a:solidFill>
          <a:schemeClr val="tx1"/>
        </a:solidFill>
        <a:latin typeface="+mn-lt"/>
        <a:ea typeface="+mn-ea"/>
        <a:cs typeface="+mn-cs"/>
      </a:defRPr>
    </a:lvl7pPr>
    <a:lvl8pPr marL="4580092" algn="l" defTabSz="654299" rtl="0" eaLnBrk="1" latinLnBrk="0" hangingPunct="1">
      <a:defRPr sz="2576" kern="1200">
        <a:solidFill>
          <a:schemeClr val="tx1"/>
        </a:solidFill>
        <a:latin typeface="+mn-lt"/>
        <a:ea typeface="+mn-ea"/>
        <a:cs typeface="+mn-cs"/>
      </a:defRPr>
    </a:lvl8pPr>
    <a:lvl9pPr marL="5234391" algn="l" defTabSz="654299" rtl="0" eaLnBrk="1" latinLnBrk="0" hangingPunct="1">
      <a:defRPr sz="2576" kern="1200">
        <a:solidFill>
          <a:schemeClr val="tx1"/>
        </a:solidFill>
        <a:latin typeface="+mn-lt"/>
        <a:ea typeface="+mn-ea"/>
        <a:cs typeface="+mn-cs"/>
      </a:defRPr>
    </a:lvl9pPr>
  </p:defaultTextStyle>
  <p:extLst>
    <p:ext uri="{EFAFB233-063F-42B5-8137-9DF3F51BA10A}">
      <p15:sldGuideLst xmlns:p15="http://schemas.microsoft.com/office/powerpoint/2012/main">
        <p15:guide id="2" pos="3367">
          <p15:clr>
            <a:srgbClr val="A4A3A4"/>
          </p15:clr>
        </p15:guide>
        <p15:guide id="3" orient="horz" pos="131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7CD9"/>
    <a:srgbClr val="59A5FF"/>
    <a:srgbClr val="994CBF"/>
    <a:srgbClr val="B3DBFF"/>
    <a:srgbClr val="BC85F2"/>
    <a:srgbClr val="E9D9FF"/>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88" autoAdjust="0"/>
    <p:restoredTop sz="95678" autoAdjust="0"/>
  </p:normalViewPr>
  <p:slideViewPr>
    <p:cSldViewPr showGuides="1">
      <p:cViewPr varScale="1">
        <p:scale>
          <a:sx n="36" d="100"/>
          <a:sy n="36" d="100"/>
        </p:scale>
        <p:origin x="2971" y="62"/>
      </p:cViewPr>
      <p:guideLst>
        <p:guide pos="3367"/>
        <p:guide orient="horz" pos="1315"/>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6"/>
            <a:ext cx="2949787" cy="498693"/>
          </a:xfrm>
          <a:prstGeom prst="rect">
            <a:avLst/>
          </a:prstGeom>
        </p:spPr>
        <p:txBody>
          <a:bodyPr vert="horz" lIns="91397" tIns="45700" rIns="91397" bIns="4570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6"/>
            <a:ext cx="2949787" cy="498693"/>
          </a:xfrm>
          <a:prstGeom prst="rect">
            <a:avLst/>
          </a:prstGeom>
        </p:spPr>
        <p:txBody>
          <a:bodyPr vert="horz" lIns="91397" tIns="45700" rIns="91397" bIns="45700" rtlCol="0"/>
          <a:lstStyle>
            <a:lvl1pPr algn="r">
              <a:defRPr sz="1200"/>
            </a:lvl1pPr>
          </a:lstStyle>
          <a:p>
            <a:fld id="{6CEDD069-B2EE-49B7-97F2-8A76E464C8E7}" type="datetimeFigureOut">
              <a:rPr kumimoji="1" lang="ja-JP" altLang="en-US" smtClean="0"/>
              <a:t>2022/6/29</a:t>
            </a:fld>
            <a:endParaRPr kumimoji="1" lang="ja-JP" altLang="en-US"/>
          </a:p>
        </p:txBody>
      </p:sp>
      <p:sp>
        <p:nvSpPr>
          <p:cNvPr id="4" name="スライド イメージ プレースホルダー 3"/>
          <p:cNvSpPr>
            <a:spLocks noGrp="1" noRot="1" noChangeAspect="1"/>
          </p:cNvSpPr>
          <p:nvPr>
            <p:ph type="sldImg" idx="2"/>
          </p:nvPr>
        </p:nvSpPr>
        <p:spPr>
          <a:xfrm>
            <a:off x="2217738" y="1243013"/>
            <a:ext cx="2371725" cy="3354387"/>
          </a:xfrm>
          <a:prstGeom prst="rect">
            <a:avLst/>
          </a:prstGeom>
          <a:noFill/>
          <a:ln w="12700">
            <a:solidFill>
              <a:prstClr val="black"/>
            </a:solidFill>
          </a:ln>
        </p:spPr>
        <p:txBody>
          <a:bodyPr vert="horz" lIns="91397" tIns="45700" rIns="91397" bIns="45700" rtlCol="0" anchor="ctr"/>
          <a:lstStyle/>
          <a:p>
            <a:endParaRPr lang="ja-JP" altLang="en-US"/>
          </a:p>
        </p:txBody>
      </p:sp>
      <p:sp>
        <p:nvSpPr>
          <p:cNvPr id="5" name="ノート プレースホルダー 4"/>
          <p:cNvSpPr>
            <a:spLocks noGrp="1"/>
          </p:cNvSpPr>
          <p:nvPr>
            <p:ph type="body" sz="quarter" idx="3"/>
          </p:nvPr>
        </p:nvSpPr>
        <p:spPr>
          <a:xfrm>
            <a:off x="680720" y="4783308"/>
            <a:ext cx="5445760" cy="3913614"/>
          </a:xfrm>
          <a:prstGeom prst="rect">
            <a:avLst/>
          </a:prstGeom>
        </p:spPr>
        <p:txBody>
          <a:bodyPr vert="horz" lIns="91397" tIns="45700" rIns="91397" bIns="4570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51"/>
            <a:ext cx="2949787" cy="498692"/>
          </a:xfrm>
          <a:prstGeom prst="rect">
            <a:avLst/>
          </a:prstGeom>
        </p:spPr>
        <p:txBody>
          <a:bodyPr vert="horz" lIns="91397" tIns="45700" rIns="91397" bIns="4570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51"/>
            <a:ext cx="2949787" cy="498692"/>
          </a:xfrm>
          <a:prstGeom prst="rect">
            <a:avLst/>
          </a:prstGeom>
        </p:spPr>
        <p:txBody>
          <a:bodyPr vert="horz" lIns="91397" tIns="45700" rIns="91397" bIns="45700" rtlCol="0" anchor="b"/>
          <a:lstStyle>
            <a:lvl1pPr algn="r">
              <a:defRPr sz="1200"/>
            </a:lvl1pPr>
          </a:lstStyle>
          <a:p>
            <a:fld id="{CF374625-E895-4E97-ADAC-90F58781FCD5}" type="slidenum">
              <a:rPr kumimoji="1" lang="ja-JP" altLang="en-US" smtClean="0"/>
              <a:t>‹#›</a:t>
            </a:fld>
            <a:endParaRPr kumimoji="1" lang="ja-JP" altLang="en-US"/>
          </a:p>
        </p:txBody>
      </p:sp>
    </p:spTree>
    <p:extLst>
      <p:ext uri="{BB962C8B-B14F-4D97-AF65-F5344CB8AC3E}">
        <p14:creationId xmlns:p14="http://schemas.microsoft.com/office/powerpoint/2010/main" val="1661364051"/>
      </p:ext>
    </p:extLst>
  </p:cSld>
  <p:clrMap bg1="lt1" tx1="dk1" bg2="lt2" tx2="dk2" accent1="accent1" accent2="accent2" accent3="accent3" accent4="accent4" accent5="accent5" accent6="accent6" hlink="hlink" folHlink="folHlink"/>
  <p:notesStyle>
    <a:lvl1pPr marL="0" algn="l" defTabSz="1308598" rtl="0" eaLnBrk="1" latinLnBrk="0" hangingPunct="1">
      <a:defRPr kumimoji="1" sz="1717" kern="1200">
        <a:solidFill>
          <a:schemeClr val="tx1"/>
        </a:solidFill>
        <a:latin typeface="+mn-lt"/>
        <a:ea typeface="+mn-ea"/>
        <a:cs typeface="+mn-cs"/>
      </a:defRPr>
    </a:lvl1pPr>
    <a:lvl2pPr marL="654299" algn="l" defTabSz="1308598" rtl="0" eaLnBrk="1" latinLnBrk="0" hangingPunct="1">
      <a:defRPr kumimoji="1" sz="1717" kern="1200">
        <a:solidFill>
          <a:schemeClr val="tx1"/>
        </a:solidFill>
        <a:latin typeface="+mn-lt"/>
        <a:ea typeface="+mn-ea"/>
        <a:cs typeface="+mn-cs"/>
      </a:defRPr>
    </a:lvl2pPr>
    <a:lvl3pPr marL="1308598" algn="l" defTabSz="1308598" rtl="0" eaLnBrk="1" latinLnBrk="0" hangingPunct="1">
      <a:defRPr kumimoji="1" sz="1717" kern="1200">
        <a:solidFill>
          <a:schemeClr val="tx1"/>
        </a:solidFill>
        <a:latin typeface="+mn-lt"/>
        <a:ea typeface="+mn-ea"/>
        <a:cs typeface="+mn-cs"/>
      </a:defRPr>
    </a:lvl3pPr>
    <a:lvl4pPr marL="1962897" algn="l" defTabSz="1308598" rtl="0" eaLnBrk="1" latinLnBrk="0" hangingPunct="1">
      <a:defRPr kumimoji="1" sz="1717" kern="1200">
        <a:solidFill>
          <a:schemeClr val="tx1"/>
        </a:solidFill>
        <a:latin typeface="+mn-lt"/>
        <a:ea typeface="+mn-ea"/>
        <a:cs typeface="+mn-cs"/>
      </a:defRPr>
    </a:lvl4pPr>
    <a:lvl5pPr marL="2617196" algn="l" defTabSz="1308598" rtl="0" eaLnBrk="1" latinLnBrk="0" hangingPunct="1">
      <a:defRPr kumimoji="1" sz="1717" kern="1200">
        <a:solidFill>
          <a:schemeClr val="tx1"/>
        </a:solidFill>
        <a:latin typeface="+mn-lt"/>
        <a:ea typeface="+mn-ea"/>
        <a:cs typeface="+mn-cs"/>
      </a:defRPr>
    </a:lvl5pPr>
    <a:lvl6pPr marL="3271495" algn="l" defTabSz="1308598" rtl="0" eaLnBrk="1" latinLnBrk="0" hangingPunct="1">
      <a:defRPr kumimoji="1" sz="1717" kern="1200">
        <a:solidFill>
          <a:schemeClr val="tx1"/>
        </a:solidFill>
        <a:latin typeface="+mn-lt"/>
        <a:ea typeface="+mn-ea"/>
        <a:cs typeface="+mn-cs"/>
      </a:defRPr>
    </a:lvl6pPr>
    <a:lvl7pPr marL="3925794" algn="l" defTabSz="1308598" rtl="0" eaLnBrk="1" latinLnBrk="0" hangingPunct="1">
      <a:defRPr kumimoji="1" sz="1717" kern="1200">
        <a:solidFill>
          <a:schemeClr val="tx1"/>
        </a:solidFill>
        <a:latin typeface="+mn-lt"/>
        <a:ea typeface="+mn-ea"/>
        <a:cs typeface="+mn-cs"/>
      </a:defRPr>
    </a:lvl7pPr>
    <a:lvl8pPr marL="4580092" algn="l" defTabSz="1308598" rtl="0" eaLnBrk="1" latinLnBrk="0" hangingPunct="1">
      <a:defRPr kumimoji="1" sz="1717" kern="1200">
        <a:solidFill>
          <a:schemeClr val="tx1"/>
        </a:solidFill>
        <a:latin typeface="+mn-lt"/>
        <a:ea typeface="+mn-ea"/>
        <a:cs typeface="+mn-cs"/>
      </a:defRPr>
    </a:lvl8pPr>
    <a:lvl9pPr marL="5234391" algn="l" defTabSz="1308598" rtl="0" eaLnBrk="1" latinLnBrk="0" hangingPunct="1">
      <a:defRPr kumimoji="1" sz="171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217738" y="1243013"/>
            <a:ext cx="2371725"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7E5A5F7-8C9C-4C3B-BE49-EF0635BD487F}" type="slidenum">
              <a:rPr kumimoji="1" lang="ja-JP" altLang="en-US" smtClean="0"/>
              <a:pPr/>
              <a:t>1</a:t>
            </a:fld>
            <a:endParaRPr kumimoji="1" lang="ja-JP" altLang="en-US" dirty="0"/>
          </a:p>
        </p:txBody>
      </p:sp>
    </p:spTree>
    <p:extLst>
      <p:ext uri="{BB962C8B-B14F-4D97-AF65-F5344CB8AC3E}">
        <p14:creationId xmlns:p14="http://schemas.microsoft.com/office/powerpoint/2010/main" val="611522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BBE7882-5491-4EBD-92FC-24519595480C}" type="slidenum">
              <a:rPr lang="ja-JP" altLang="en-US" smtClean="0"/>
              <a:pPr/>
              <a:t>2</a:t>
            </a:fld>
            <a:endParaRPr lang="ja-JP" altLang="en-US" dirty="0"/>
          </a:p>
        </p:txBody>
      </p:sp>
    </p:spTree>
    <p:extLst>
      <p:ext uri="{BB962C8B-B14F-4D97-AF65-F5344CB8AC3E}">
        <p14:creationId xmlns:p14="http://schemas.microsoft.com/office/powerpoint/2010/main" val="1015483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defTabSz="883227">
              <a:defRPr/>
            </a:pPr>
            <a:fld id="{DBBA2CD2-AD0F-4214-B25D-25B37305543F}" type="slidenum">
              <a:rPr kumimoji="1" lang="ja-JP" altLang="en-US">
                <a:solidFill>
                  <a:prstClr val="black"/>
                </a:solidFill>
                <a:latin typeface="HG丸ｺﾞｼｯｸM-PRO" pitchFamily="50" charset="-128"/>
                <a:ea typeface="HG丸ｺﾞｼｯｸM-PRO" pitchFamily="50" charset="-128"/>
              </a:rPr>
              <a:pPr defTabSz="883227">
                <a:defRPr/>
              </a:pPr>
              <a:t>3</a:t>
            </a:fld>
            <a:endParaRPr kumimoji="1" lang="ja-JP" altLang="en-US" dirty="0">
              <a:solidFill>
                <a:prstClr val="black"/>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2892877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493E4441-0A54-441C-A846-3208AD88FEBA}"/>
              </a:ext>
            </a:extLst>
          </p:cNvPr>
          <p:cNvSpPr>
            <a:spLocks noGrp="1"/>
          </p:cNvSpPr>
          <p:nvPr>
            <p:ph type="title"/>
          </p:nvPr>
        </p:nvSpPr>
        <p:spPr>
          <a:xfrm>
            <a:off x="510048" y="1044600"/>
            <a:ext cx="9673961" cy="1679957"/>
          </a:xfrm>
          <a:prstGeom prst="rect">
            <a:avLst/>
          </a:prstGeom>
        </p:spPr>
        <p:txBody>
          <a:bodyPr vert="horz" lIns="0" tIns="0" rIns="0" bIns="0" rtlCol="0" anchor="ctr">
            <a:noAutofit/>
          </a:bodyPr>
          <a:lstStyle/>
          <a:p>
            <a:r>
              <a:rPr lang="ja-JP" altLang="en-US" dirty="0"/>
              <a:t>マスター タイトルの書式設定</a:t>
            </a:r>
            <a:endParaRPr lang="en-US" dirty="0"/>
          </a:p>
        </p:txBody>
      </p:sp>
    </p:spTree>
    <p:extLst>
      <p:ext uri="{BB962C8B-B14F-4D97-AF65-F5344CB8AC3E}">
        <p14:creationId xmlns:p14="http://schemas.microsoft.com/office/powerpoint/2010/main" val="2667790047"/>
      </p:ext>
    </p:extLst>
  </p:cSld>
  <p:clrMapOvr>
    <a:masterClrMapping/>
  </p:clrMapOvr>
  <p:extLst>
    <p:ext uri="{DCECCB84-F9BA-43D5-87BE-67443E8EF086}">
      <p15:sldGuideLst xmlns:p15="http://schemas.microsoft.com/office/powerpoint/2012/main">
        <p15:guide id="4" pos="336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タイトルのみ">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02E3DF19-41D7-4093-990D-837D98FBE4FA}"/>
              </a:ext>
            </a:extLst>
          </p:cNvPr>
          <p:cNvSpPr>
            <a:spLocks noGrp="1"/>
          </p:cNvSpPr>
          <p:nvPr>
            <p:ph type="body" sz="quarter" idx="15" hasCustomPrompt="1"/>
          </p:nvPr>
        </p:nvSpPr>
        <p:spPr>
          <a:xfrm>
            <a:off x="509562" y="535443"/>
            <a:ext cx="9672690" cy="509003"/>
          </a:xfrm>
          <a:prstGeom prst="rect">
            <a:avLst/>
          </a:prstGeom>
        </p:spPr>
        <p:txBody>
          <a:bodyPr lIns="0" tIns="0" rIns="0" bIns="0" anchor="ctr" anchorCtr="0"/>
          <a:lstStyle>
            <a:lvl1pPr marL="0" indent="0">
              <a:buNone/>
              <a:defRPr baseline="0">
                <a:latin typeface="+mn-lt"/>
                <a:ea typeface="+mn-ea"/>
              </a:defRPr>
            </a:lvl1pPr>
          </a:lstStyle>
          <a:p>
            <a:pPr lvl="0"/>
            <a:r>
              <a:rPr kumimoji="1" lang="ja-JP" altLang="en-US" dirty="0"/>
              <a:t>サブタイトルの書式設定</a:t>
            </a:r>
          </a:p>
        </p:txBody>
      </p:sp>
      <p:sp>
        <p:nvSpPr>
          <p:cNvPr id="4" name="タイトル 3">
            <a:extLst>
              <a:ext uri="{FF2B5EF4-FFF2-40B4-BE49-F238E27FC236}">
                <a16:creationId xmlns:a16="http://schemas.microsoft.com/office/drawing/2014/main" id="{B3740716-C973-431B-BBC6-9E83491380B6}"/>
              </a:ext>
            </a:extLst>
          </p:cNvPr>
          <p:cNvSpPr>
            <a:spLocks noGrp="1"/>
          </p:cNvSpPr>
          <p:nvPr>
            <p:ph type="title"/>
          </p:nvPr>
        </p:nvSpPr>
        <p:spPr>
          <a:xfrm>
            <a:off x="510048" y="1044600"/>
            <a:ext cx="9673961" cy="1679957"/>
          </a:xfrm>
          <a:prstGeom prst="rect">
            <a:avLst/>
          </a:prstGeom>
        </p:spPr>
        <p:txBody>
          <a:bodyPr/>
          <a:lstStyle/>
          <a:p>
            <a:r>
              <a:rPr kumimoji="1" lang="ja-JP" altLang="en-US"/>
              <a:t>マスター タイトルの書式設定</a:t>
            </a:r>
          </a:p>
        </p:txBody>
      </p:sp>
    </p:spTree>
    <p:extLst>
      <p:ext uri="{BB962C8B-B14F-4D97-AF65-F5344CB8AC3E}">
        <p14:creationId xmlns:p14="http://schemas.microsoft.com/office/powerpoint/2010/main" val="3644475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cSld name="白紙">
    <p:spTree>
      <p:nvGrpSpPr>
        <p:cNvPr id="1" name=""/>
        <p:cNvGrpSpPr/>
        <p:nvPr/>
      </p:nvGrpSpPr>
      <p:grpSpPr>
        <a:xfrm>
          <a:off x="0" y="0"/>
          <a:ext cx="0" cy="0"/>
          <a:chOff x="0" y="0"/>
          <a:chExt cx="0" cy="0"/>
        </a:xfrm>
      </p:grpSpPr>
      <p:sp>
        <p:nvSpPr>
          <p:cNvPr id="2" name="Line 266"/>
          <p:cNvSpPr>
            <a:spLocks noChangeShapeType="1"/>
          </p:cNvSpPr>
          <p:nvPr userDrawn="1"/>
        </p:nvSpPr>
        <p:spPr bwMode="auto">
          <a:xfrm>
            <a:off x="460546" y="14584688"/>
            <a:ext cx="9770722" cy="0"/>
          </a:xfrm>
          <a:prstGeom prst="line">
            <a:avLst/>
          </a:prstGeom>
          <a:noFill/>
          <a:ln w="7620">
            <a:solidFill>
              <a:schemeClr val="accent1"/>
            </a:solidFill>
            <a:round/>
            <a:headEnd/>
            <a:tailEnd/>
          </a:ln>
          <a:effectLst/>
        </p:spPr>
        <p:txBody>
          <a:bodyPr wrap="none" lIns="127209" tIns="66149" rIns="127209" bIns="66149" anchor="ctr"/>
          <a:lstStyle/>
          <a:p>
            <a:endParaRPr lang="ja-JP" altLang="en-US" sz="3641" dirty="0"/>
          </a:p>
        </p:txBody>
      </p:sp>
      <p:sp>
        <p:nvSpPr>
          <p:cNvPr id="4" name="テキスト ボックス 3"/>
          <p:cNvSpPr txBox="1"/>
          <p:nvPr userDrawn="1"/>
        </p:nvSpPr>
        <p:spPr>
          <a:xfrm>
            <a:off x="460546" y="14638559"/>
            <a:ext cx="9770722" cy="101053"/>
          </a:xfrm>
          <a:prstGeom prst="rect">
            <a:avLst/>
          </a:prstGeom>
          <a:noFill/>
        </p:spPr>
        <p:txBody>
          <a:bodyPr wrap="square" lIns="0" tIns="0" rIns="0" bIns="0" rtlCol="0">
            <a:spAutoFit/>
          </a:bodyPr>
          <a:lstStyle/>
          <a:p>
            <a:pPr algn="l">
              <a:lnSpc>
                <a:spcPct val="105000"/>
              </a:lnSpc>
            </a:pPr>
            <a:r>
              <a:rPr lang="ja-JP" altLang="en-US" sz="707" dirty="0">
                <a:latin typeface="HG丸ｺﾞｼｯｸM-PRO" pitchFamily="50" charset="-128"/>
                <a:ea typeface="HG丸ｺﾞｼｯｸM-PRO" pitchFamily="50" charset="-128"/>
              </a:rPr>
              <a:t>テーマ、講師など一部変更になる場合があります。あらかじめご了承ください。</a:t>
            </a:r>
          </a:p>
        </p:txBody>
      </p:sp>
    </p:spTree>
    <p:extLst>
      <p:ext uri="{BB962C8B-B14F-4D97-AF65-F5344CB8AC3E}">
        <p14:creationId xmlns:p14="http://schemas.microsoft.com/office/powerpoint/2010/main" val="2010987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0546" y="1247345"/>
            <a:ext cx="4681804" cy="1124173"/>
          </a:xfrm>
          <a:prstGeom prst="rect">
            <a:avLst/>
          </a:prstGeom>
          <a:noFill/>
        </p:spPr>
        <p:txBody>
          <a:bodyPr wrap="square" lIns="0" tIns="0" rIns="0" bIns="0" anchor="t" anchorCtr="0">
            <a:spAutoFit/>
          </a:bodyPr>
          <a:lstStyle>
            <a:lvl1pPr algn="l" fontAlgn="base" hangingPunct="1">
              <a:lnSpc>
                <a:spcPts val="4382"/>
              </a:lnSpc>
              <a:defRPr sz="3958" b="0" baseline="0">
                <a:solidFill>
                  <a:schemeClr val="tx2"/>
                </a:solidFill>
                <a:latin typeface="+mj-lt"/>
                <a:ea typeface="+mj-ea"/>
              </a:defRPr>
            </a:lvl1pPr>
          </a:lstStyle>
          <a:p>
            <a:r>
              <a:rPr kumimoji="1" lang="ja-JP" altLang="en-US"/>
              <a:t>マスター タイトルの書式設定</a:t>
            </a:r>
            <a:endParaRPr kumimoji="1" lang="ja-JP" altLang="en-US" dirty="0"/>
          </a:p>
        </p:txBody>
      </p:sp>
      <p:sp>
        <p:nvSpPr>
          <p:cNvPr id="5" name="Line 2123"/>
          <p:cNvSpPr>
            <a:spLocks noChangeShapeType="1"/>
          </p:cNvSpPr>
          <p:nvPr userDrawn="1"/>
        </p:nvSpPr>
        <p:spPr bwMode="auto">
          <a:xfrm>
            <a:off x="460546" y="14540254"/>
            <a:ext cx="9770722" cy="0"/>
          </a:xfrm>
          <a:prstGeom prst="line">
            <a:avLst/>
          </a:prstGeom>
          <a:noFill/>
          <a:ln w="3810">
            <a:solidFill>
              <a:schemeClr val="tx1"/>
            </a:solidFill>
            <a:round/>
            <a:headEnd/>
            <a:tailEnd/>
          </a:ln>
          <a:effectLst/>
        </p:spPr>
        <p:txBody>
          <a:bodyPr wrap="none" lIns="127209" tIns="66149" rIns="127209" bIns="66149" anchor="ctr"/>
          <a:lstStyle/>
          <a:p>
            <a:endParaRPr lang="ja-JP" altLang="en-US" sz="3641" dirty="0"/>
          </a:p>
        </p:txBody>
      </p:sp>
      <p:pic>
        <p:nvPicPr>
          <p:cNvPr id="11" name="Picture 7"/>
          <p:cNvPicPr>
            <a:picLocks noChangeAspect="1" noChangeArrowheads="1"/>
          </p:cNvPicPr>
          <p:nvPr userDrawn="1"/>
        </p:nvPicPr>
        <p:blipFill>
          <a:blip r:embed="rId2" cstate="print"/>
          <a:srcRect/>
          <a:stretch>
            <a:fillRect/>
          </a:stretch>
        </p:blipFill>
        <p:spPr bwMode="auto">
          <a:xfrm>
            <a:off x="7830127" y="430955"/>
            <a:ext cx="2401702" cy="468178"/>
          </a:xfrm>
          <a:prstGeom prst="rect">
            <a:avLst/>
          </a:prstGeom>
          <a:noFill/>
          <a:ln w="9525">
            <a:noFill/>
            <a:miter lim="800000"/>
            <a:headEnd/>
            <a:tailEnd/>
          </a:ln>
        </p:spPr>
      </p:pic>
      <p:sp>
        <p:nvSpPr>
          <p:cNvPr id="7" name="テキスト ボックス 6"/>
          <p:cNvSpPr txBox="1"/>
          <p:nvPr userDrawn="1"/>
        </p:nvSpPr>
        <p:spPr>
          <a:xfrm>
            <a:off x="460546" y="14594124"/>
            <a:ext cx="9770722" cy="101053"/>
          </a:xfrm>
          <a:prstGeom prst="rect">
            <a:avLst/>
          </a:prstGeom>
          <a:noFill/>
        </p:spPr>
        <p:txBody>
          <a:bodyPr wrap="square" lIns="0" tIns="0" rIns="0" bIns="0" rtlCol="0">
            <a:spAutoFit/>
          </a:bodyPr>
          <a:lstStyle/>
          <a:p>
            <a:pPr algn="l">
              <a:lnSpc>
                <a:spcPct val="105000"/>
              </a:lnSpc>
            </a:pPr>
            <a:r>
              <a:rPr lang="en-US" altLang="ja-JP" sz="707" dirty="0">
                <a:latin typeface="HG丸ｺﾞｼｯｸM-PRO" pitchFamily="50" charset="-128"/>
                <a:ea typeface="HG丸ｺﾞｼｯｸM-PRO" pitchFamily="50" charset="-128"/>
              </a:rPr>
              <a:t>Xerox</a:t>
            </a:r>
            <a:r>
              <a:rPr lang="ja-JP" altLang="en-US" sz="707" dirty="0" err="1">
                <a:latin typeface="HG丸ｺﾞｼｯｸM-PRO" pitchFamily="50" charset="-128"/>
                <a:ea typeface="HG丸ｺﾞｼｯｸM-PRO" pitchFamily="50" charset="-128"/>
              </a:rPr>
              <a:t>、</a:t>
            </a:r>
            <a:r>
              <a:rPr lang="en-US" altLang="ja-JP" sz="707" dirty="0">
                <a:latin typeface="HG丸ｺﾞｼｯｸM-PRO" pitchFamily="50" charset="-128"/>
                <a:ea typeface="HG丸ｺﾞｼｯｸM-PRO" pitchFamily="50" charset="-128"/>
              </a:rPr>
              <a:t>Xerox</a:t>
            </a:r>
            <a:r>
              <a:rPr lang="ja-JP" altLang="en-US" sz="707" dirty="0">
                <a:latin typeface="HG丸ｺﾞｼｯｸM-PRO" pitchFamily="50" charset="-128"/>
                <a:ea typeface="HG丸ｺﾞｼｯｸM-PRO" pitchFamily="50" charset="-128"/>
              </a:rPr>
              <a:t>ロゴ、および</a:t>
            </a:r>
            <a:r>
              <a:rPr lang="en-US" altLang="ja-JP" sz="707" dirty="0">
                <a:latin typeface="HG丸ｺﾞｼｯｸM-PRO" pitchFamily="50" charset="-128"/>
                <a:ea typeface="HG丸ｺﾞｼｯｸM-PRO" pitchFamily="50" charset="-128"/>
              </a:rPr>
              <a:t>Fuji Xerox</a:t>
            </a:r>
            <a:r>
              <a:rPr lang="ja-JP" altLang="en-US" sz="707" dirty="0">
                <a:latin typeface="HG丸ｺﾞｼｯｸM-PRO" pitchFamily="50" charset="-128"/>
                <a:ea typeface="HG丸ｺﾞｼｯｸM-PRO" pitchFamily="50" charset="-128"/>
              </a:rPr>
              <a:t>ロゴは、米国ゼロックス社の登録商標または商標です。</a:t>
            </a:r>
            <a:endParaRPr kumimoji="1" lang="ja-JP" altLang="en-US" sz="707" dirty="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164918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8" name="テキスト ボックス 7"/>
          <p:cNvSpPr txBox="1"/>
          <p:nvPr userDrawn="1"/>
        </p:nvSpPr>
        <p:spPr>
          <a:xfrm>
            <a:off x="460546" y="14638559"/>
            <a:ext cx="9770722" cy="101053"/>
          </a:xfrm>
          <a:prstGeom prst="rect">
            <a:avLst/>
          </a:prstGeom>
          <a:noFill/>
        </p:spPr>
        <p:txBody>
          <a:bodyPr wrap="square" lIns="0" tIns="0" rIns="0" bIns="0" rtlCol="0">
            <a:spAutoFit/>
          </a:bodyPr>
          <a:lstStyle/>
          <a:p>
            <a:pPr algn="l">
              <a:lnSpc>
                <a:spcPct val="105000"/>
              </a:lnSpc>
            </a:pPr>
            <a:r>
              <a:rPr lang="ja-JP" altLang="en-US" sz="707" dirty="0">
                <a:latin typeface="HG丸ｺﾞｼｯｸM-PRO" pitchFamily="50" charset="-128"/>
                <a:ea typeface="HG丸ｺﾞｼｯｸM-PRO" pitchFamily="50" charset="-128"/>
              </a:rPr>
              <a:t>テーマ、講師、展示内容など一部変更になる場合があります。あらかじめご了承ください。</a:t>
            </a:r>
          </a:p>
        </p:txBody>
      </p:sp>
      <p:sp>
        <p:nvSpPr>
          <p:cNvPr id="2" name="タイトル 1"/>
          <p:cNvSpPr>
            <a:spLocks noGrp="1"/>
          </p:cNvSpPr>
          <p:nvPr>
            <p:ph type="title"/>
          </p:nvPr>
        </p:nvSpPr>
        <p:spPr>
          <a:noFill/>
        </p:spPr>
        <p:txBody>
          <a:bodyPr/>
          <a:lstStyle>
            <a:lvl1pPr>
              <a:defRPr>
                <a:solidFill>
                  <a:schemeClr val="bg2"/>
                </a:solidFill>
              </a:defRPr>
            </a:lvl1pPr>
          </a:lstStyle>
          <a:p>
            <a:r>
              <a:rPr kumimoji="1" lang="ja-JP" altLang="en-US"/>
              <a:t>マスター タイトルの書式設定</a:t>
            </a:r>
            <a:endParaRPr kumimoji="1" lang="ja-JP" altLang="en-US" dirty="0"/>
          </a:p>
        </p:txBody>
      </p:sp>
      <p:sp>
        <p:nvSpPr>
          <p:cNvPr id="3" name="Line 266"/>
          <p:cNvSpPr>
            <a:spLocks noChangeShapeType="1"/>
          </p:cNvSpPr>
          <p:nvPr userDrawn="1"/>
        </p:nvSpPr>
        <p:spPr bwMode="auto">
          <a:xfrm>
            <a:off x="460546" y="14584688"/>
            <a:ext cx="9770722" cy="0"/>
          </a:xfrm>
          <a:prstGeom prst="line">
            <a:avLst/>
          </a:prstGeom>
          <a:noFill/>
          <a:ln w="7620">
            <a:solidFill>
              <a:schemeClr val="accent1"/>
            </a:solidFill>
            <a:round/>
            <a:headEnd/>
            <a:tailEnd/>
          </a:ln>
          <a:effectLst/>
        </p:spPr>
        <p:txBody>
          <a:bodyPr wrap="none" lIns="127209" tIns="66149" rIns="127209" bIns="66149" anchor="ctr"/>
          <a:lstStyle/>
          <a:p>
            <a:endParaRPr lang="ja-JP" altLang="en-US" sz="3641" dirty="0"/>
          </a:p>
        </p:txBody>
      </p:sp>
    </p:spTree>
    <p:extLst>
      <p:ext uri="{BB962C8B-B14F-4D97-AF65-F5344CB8AC3E}">
        <p14:creationId xmlns:p14="http://schemas.microsoft.com/office/powerpoint/2010/main" val="2423239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Line 266"/>
          <p:cNvSpPr>
            <a:spLocks noChangeShapeType="1"/>
          </p:cNvSpPr>
          <p:nvPr userDrawn="1"/>
        </p:nvSpPr>
        <p:spPr bwMode="auto">
          <a:xfrm>
            <a:off x="460546" y="14584688"/>
            <a:ext cx="9770722" cy="0"/>
          </a:xfrm>
          <a:prstGeom prst="line">
            <a:avLst/>
          </a:prstGeom>
          <a:noFill/>
          <a:ln w="7620">
            <a:solidFill>
              <a:schemeClr val="accent1"/>
            </a:solidFill>
            <a:round/>
            <a:headEnd/>
            <a:tailEnd/>
          </a:ln>
          <a:effectLst/>
        </p:spPr>
        <p:txBody>
          <a:bodyPr wrap="none" lIns="127209" tIns="66149" rIns="127209" bIns="66149" anchor="ctr"/>
          <a:lstStyle/>
          <a:p>
            <a:endParaRPr lang="ja-JP" altLang="en-US" sz="3641" dirty="0"/>
          </a:p>
        </p:txBody>
      </p:sp>
      <p:sp>
        <p:nvSpPr>
          <p:cNvPr id="4" name="テキスト ボックス 3"/>
          <p:cNvSpPr txBox="1"/>
          <p:nvPr userDrawn="1"/>
        </p:nvSpPr>
        <p:spPr>
          <a:xfrm>
            <a:off x="460546" y="14638559"/>
            <a:ext cx="9770722" cy="101053"/>
          </a:xfrm>
          <a:prstGeom prst="rect">
            <a:avLst/>
          </a:prstGeom>
          <a:noFill/>
        </p:spPr>
        <p:txBody>
          <a:bodyPr wrap="square" lIns="0" tIns="0" rIns="0" bIns="0" rtlCol="0">
            <a:spAutoFit/>
          </a:bodyPr>
          <a:lstStyle/>
          <a:p>
            <a:pPr algn="l">
              <a:lnSpc>
                <a:spcPct val="105000"/>
              </a:lnSpc>
            </a:pPr>
            <a:r>
              <a:rPr lang="ja-JP" altLang="en-US" sz="707" dirty="0">
                <a:latin typeface="HG丸ｺﾞｼｯｸM-PRO" pitchFamily="50" charset="-128"/>
                <a:ea typeface="HG丸ｺﾞｼｯｸM-PRO" pitchFamily="50" charset="-128"/>
              </a:rPr>
              <a:t>テーマ、講師、展示内容など一部変更になる場合があります。あらかじめご了承ください。</a:t>
            </a:r>
          </a:p>
        </p:txBody>
      </p:sp>
    </p:spTree>
    <p:extLst>
      <p:ext uri="{BB962C8B-B14F-4D97-AF65-F5344CB8AC3E}">
        <p14:creationId xmlns:p14="http://schemas.microsoft.com/office/powerpoint/2010/main" val="1467564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aseline="0">
                <a:solidFill>
                  <a:schemeClr val="bg2"/>
                </a:solidFill>
              </a:defRPr>
            </a:lvl1pPr>
          </a:lstStyle>
          <a:p>
            <a:r>
              <a:rPr kumimoji="1" lang="ja-JP" altLang="en-US"/>
              <a:t>マスター タイトルの書式設定</a:t>
            </a:r>
            <a:endParaRPr kumimoji="1" lang="ja-JP" altLang="en-US" dirty="0"/>
          </a:p>
        </p:txBody>
      </p:sp>
      <p:sp>
        <p:nvSpPr>
          <p:cNvPr id="3" name="コンテンツ プレースホルダ 2"/>
          <p:cNvSpPr>
            <a:spLocks noGrp="1"/>
          </p:cNvSpPr>
          <p:nvPr>
            <p:ph idx="1"/>
          </p:nvPr>
        </p:nvSpPr>
        <p:spPr>
          <a:xfrm>
            <a:off x="460546" y="941909"/>
            <a:ext cx="9770721" cy="13642779"/>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4" name="Line 266"/>
          <p:cNvSpPr>
            <a:spLocks noChangeShapeType="1"/>
          </p:cNvSpPr>
          <p:nvPr userDrawn="1"/>
        </p:nvSpPr>
        <p:spPr bwMode="auto">
          <a:xfrm>
            <a:off x="460546" y="14584688"/>
            <a:ext cx="9770722" cy="0"/>
          </a:xfrm>
          <a:prstGeom prst="line">
            <a:avLst/>
          </a:prstGeom>
          <a:noFill/>
          <a:ln w="7620">
            <a:solidFill>
              <a:schemeClr val="accent1"/>
            </a:solidFill>
            <a:round/>
            <a:headEnd/>
            <a:tailEnd/>
          </a:ln>
          <a:effectLst/>
        </p:spPr>
        <p:txBody>
          <a:bodyPr wrap="none" lIns="127209" tIns="66149" rIns="127209" bIns="66149" anchor="ctr"/>
          <a:lstStyle/>
          <a:p>
            <a:endParaRPr lang="ja-JP" altLang="en-US" sz="3641" dirty="0"/>
          </a:p>
        </p:txBody>
      </p:sp>
      <p:sp>
        <p:nvSpPr>
          <p:cNvPr id="6" name="テキスト ボックス 5"/>
          <p:cNvSpPr txBox="1"/>
          <p:nvPr userDrawn="1"/>
        </p:nvSpPr>
        <p:spPr>
          <a:xfrm>
            <a:off x="460546" y="14638559"/>
            <a:ext cx="9770722" cy="101053"/>
          </a:xfrm>
          <a:prstGeom prst="rect">
            <a:avLst/>
          </a:prstGeom>
          <a:noFill/>
        </p:spPr>
        <p:txBody>
          <a:bodyPr wrap="square" lIns="0" tIns="0" rIns="0" bIns="0" rtlCol="0">
            <a:spAutoFit/>
          </a:bodyPr>
          <a:lstStyle/>
          <a:p>
            <a:pPr algn="l">
              <a:lnSpc>
                <a:spcPct val="105000"/>
              </a:lnSpc>
            </a:pPr>
            <a:r>
              <a:rPr lang="ja-JP" altLang="en-US" sz="707" dirty="0">
                <a:latin typeface="HG丸ｺﾞｼｯｸM-PRO" pitchFamily="50" charset="-128"/>
                <a:ea typeface="HG丸ｺﾞｼｯｸM-PRO" pitchFamily="50" charset="-128"/>
              </a:rPr>
              <a:t>テーマ、講師、展示内容など一部変更になる場合があります。あらかじめご了承ください。</a:t>
            </a:r>
          </a:p>
        </p:txBody>
      </p:sp>
    </p:spTree>
    <p:extLst>
      <p:ext uri="{BB962C8B-B14F-4D97-AF65-F5344CB8AC3E}">
        <p14:creationId xmlns:p14="http://schemas.microsoft.com/office/powerpoint/2010/main" val="416713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ltLang="en-US" dirty="0"/>
          </a:p>
        </p:txBody>
      </p:sp>
      <p:sp>
        <p:nvSpPr>
          <p:cNvPr id="6" name="コンテンツ プレースホルダ 5"/>
          <p:cNvSpPr>
            <a:spLocks noGrp="1"/>
          </p:cNvSpPr>
          <p:nvPr>
            <p:ph sz="quarter" idx="10"/>
          </p:nvPr>
        </p:nvSpPr>
        <p:spPr>
          <a:xfrm>
            <a:off x="459985" y="840098"/>
            <a:ext cx="4680613" cy="1374459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8" name="コンテンツ プレースホルダ 7"/>
          <p:cNvSpPr>
            <a:spLocks noGrp="1"/>
          </p:cNvSpPr>
          <p:nvPr>
            <p:ph sz="quarter" idx="11"/>
          </p:nvPr>
        </p:nvSpPr>
        <p:spPr>
          <a:xfrm>
            <a:off x="5548973" y="839466"/>
            <a:ext cx="4680613" cy="1374522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Line 266"/>
          <p:cNvSpPr>
            <a:spLocks noChangeShapeType="1"/>
          </p:cNvSpPr>
          <p:nvPr userDrawn="1"/>
        </p:nvSpPr>
        <p:spPr bwMode="auto">
          <a:xfrm>
            <a:off x="460546" y="14584688"/>
            <a:ext cx="9770722" cy="0"/>
          </a:xfrm>
          <a:prstGeom prst="line">
            <a:avLst/>
          </a:prstGeom>
          <a:noFill/>
          <a:ln w="7620">
            <a:solidFill>
              <a:schemeClr val="accent1"/>
            </a:solidFill>
            <a:round/>
            <a:headEnd/>
            <a:tailEnd/>
          </a:ln>
          <a:effectLst/>
        </p:spPr>
        <p:txBody>
          <a:bodyPr wrap="none" lIns="127209" tIns="66149" rIns="127209" bIns="66149" anchor="ctr"/>
          <a:lstStyle/>
          <a:p>
            <a:endParaRPr lang="ja-JP" altLang="en-US" sz="3641" dirty="0"/>
          </a:p>
        </p:txBody>
      </p:sp>
    </p:spTree>
    <p:extLst>
      <p:ext uri="{BB962C8B-B14F-4D97-AF65-F5344CB8AC3E}">
        <p14:creationId xmlns:p14="http://schemas.microsoft.com/office/powerpoint/2010/main" val="34765464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35" name="FB Grid 2021" hidden="1">
            <a:extLst>
              <a:ext uri="{FF2B5EF4-FFF2-40B4-BE49-F238E27FC236}">
                <a16:creationId xmlns:a16="http://schemas.microsoft.com/office/drawing/2014/main" id="{5E4D1E55-4B42-4DDF-A328-2E555E172027}"/>
              </a:ext>
            </a:extLst>
          </p:cNvPr>
          <p:cNvGrpSpPr/>
          <p:nvPr userDrawn="1"/>
        </p:nvGrpSpPr>
        <p:grpSpPr>
          <a:xfrm>
            <a:off x="577094" y="2544114"/>
            <a:ext cx="9544448" cy="11211253"/>
            <a:chOff x="198091" y="1097856"/>
            <a:chExt cx="9511853" cy="5472608"/>
          </a:xfrm>
        </p:grpSpPr>
        <p:grpSp>
          <p:nvGrpSpPr>
            <p:cNvPr id="236" name="グループ化 235">
              <a:extLst>
                <a:ext uri="{FF2B5EF4-FFF2-40B4-BE49-F238E27FC236}">
                  <a16:creationId xmlns:a16="http://schemas.microsoft.com/office/drawing/2014/main" id="{B5404CC5-CCB2-4D97-82D0-9D58E8DBE118}"/>
                </a:ext>
              </a:extLst>
            </p:cNvPr>
            <p:cNvGrpSpPr/>
            <p:nvPr userDrawn="1"/>
          </p:nvGrpSpPr>
          <p:grpSpPr>
            <a:xfrm>
              <a:off x="342107" y="1097856"/>
              <a:ext cx="9217024" cy="5472608"/>
              <a:chOff x="342107" y="1097856"/>
              <a:chExt cx="9217024" cy="5472608"/>
            </a:xfrm>
          </p:grpSpPr>
          <p:cxnSp>
            <p:nvCxnSpPr>
              <p:cNvPr id="278" name="直線コネクタ 277">
                <a:extLst>
                  <a:ext uri="{FF2B5EF4-FFF2-40B4-BE49-F238E27FC236}">
                    <a16:creationId xmlns:a16="http://schemas.microsoft.com/office/drawing/2014/main" id="{E4AEC31C-E460-480B-B5B4-329B332C1066}"/>
                  </a:ext>
                </a:extLst>
              </p:cNvPr>
              <p:cNvCxnSpPr/>
              <p:nvPr userDrawn="1"/>
            </p:nvCxnSpPr>
            <p:spPr>
              <a:xfrm rot="5400000">
                <a:off x="-2106166" y="3834160"/>
                <a:ext cx="5472608" cy="0"/>
              </a:xfrm>
              <a:prstGeom prst="line">
                <a:avLst/>
              </a:prstGeom>
              <a:noFill/>
              <a:ln w="9525">
                <a:solidFill>
                  <a:srgbClr val="EAEAEA"/>
                </a:solidFill>
                <a:round/>
                <a:headEnd/>
                <a:tailEnd/>
              </a:ln>
              <a:effectLst/>
            </p:spPr>
          </p:cxnSp>
          <p:cxnSp>
            <p:nvCxnSpPr>
              <p:cNvPr id="279" name="直線コネクタ 278">
                <a:extLst>
                  <a:ext uri="{FF2B5EF4-FFF2-40B4-BE49-F238E27FC236}">
                    <a16:creationId xmlns:a16="http://schemas.microsoft.com/office/drawing/2014/main" id="{628AE8E4-C4C9-4647-83B3-3AF75194BA3D}"/>
                  </a:ext>
                </a:extLst>
              </p:cNvPr>
              <p:cNvCxnSpPr/>
              <p:nvPr userDrawn="1"/>
            </p:nvCxnSpPr>
            <p:spPr>
              <a:xfrm rot="5400000">
                <a:off x="-1962149" y="3834160"/>
                <a:ext cx="5472608" cy="0"/>
              </a:xfrm>
              <a:prstGeom prst="line">
                <a:avLst/>
              </a:prstGeom>
              <a:noFill/>
              <a:ln w="9525">
                <a:solidFill>
                  <a:srgbClr val="EAEAEA"/>
                </a:solidFill>
                <a:round/>
                <a:headEnd/>
                <a:tailEnd/>
              </a:ln>
              <a:effectLst/>
            </p:spPr>
          </p:cxnSp>
          <p:cxnSp>
            <p:nvCxnSpPr>
              <p:cNvPr id="280" name="直線コネクタ 279">
                <a:extLst>
                  <a:ext uri="{FF2B5EF4-FFF2-40B4-BE49-F238E27FC236}">
                    <a16:creationId xmlns:a16="http://schemas.microsoft.com/office/drawing/2014/main" id="{E1B0142F-92A7-4FE3-861D-C18BEEF4D9AF}"/>
                  </a:ext>
                </a:extLst>
              </p:cNvPr>
              <p:cNvCxnSpPr/>
              <p:nvPr userDrawn="1"/>
            </p:nvCxnSpPr>
            <p:spPr>
              <a:xfrm rot="5400000">
                <a:off x="-1818133" y="3834160"/>
                <a:ext cx="5472608" cy="0"/>
              </a:xfrm>
              <a:prstGeom prst="line">
                <a:avLst/>
              </a:prstGeom>
              <a:noFill/>
              <a:ln w="9525">
                <a:solidFill>
                  <a:srgbClr val="EAEAEA"/>
                </a:solidFill>
                <a:round/>
                <a:headEnd/>
                <a:tailEnd/>
              </a:ln>
              <a:effectLst/>
            </p:spPr>
          </p:cxnSp>
          <p:cxnSp>
            <p:nvCxnSpPr>
              <p:cNvPr id="281" name="直線コネクタ 280">
                <a:extLst>
                  <a:ext uri="{FF2B5EF4-FFF2-40B4-BE49-F238E27FC236}">
                    <a16:creationId xmlns:a16="http://schemas.microsoft.com/office/drawing/2014/main" id="{E9721F24-F524-4538-B491-E29A3B0EAA6F}"/>
                  </a:ext>
                </a:extLst>
              </p:cNvPr>
              <p:cNvCxnSpPr/>
              <p:nvPr userDrawn="1"/>
            </p:nvCxnSpPr>
            <p:spPr>
              <a:xfrm rot="5400000">
                <a:off x="-1674116" y="3834160"/>
                <a:ext cx="5472608" cy="0"/>
              </a:xfrm>
              <a:prstGeom prst="line">
                <a:avLst/>
              </a:prstGeom>
              <a:noFill/>
              <a:ln w="9525">
                <a:solidFill>
                  <a:srgbClr val="EAEAEA"/>
                </a:solidFill>
                <a:round/>
                <a:headEnd/>
                <a:tailEnd/>
              </a:ln>
              <a:effectLst/>
            </p:spPr>
          </p:cxnSp>
          <p:cxnSp>
            <p:nvCxnSpPr>
              <p:cNvPr id="282" name="直線コネクタ 281">
                <a:extLst>
                  <a:ext uri="{FF2B5EF4-FFF2-40B4-BE49-F238E27FC236}">
                    <a16:creationId xmlns:a16="http://schemas.microsoft.com/office/drawing/2014/main" id="{DD763B87-3939-42A5-BA69-D532299B519A}"/>
                  </a:ext>
                </a:extLst>
              </p:cNvPr>
              <p:cNvCxnSpPr/>
              <p:nvPr userDrawn="1"/>
            </p:nvCxnSpPr>
            <p:spPr>
              <a:xfrm rot="5400000">
                <a:off x="-1530101" y="3834160"/>
                <a:ext cx="5472608" cy="0"/>
              </a:xfrm>
              <a:prstGeom prst="line">
                <a:avLst/>
              </a:prstGeom>
              <a:noFill/>
              <a:ln w="9525">
                <a:solidFill>
                  <a:srgbClr val="EAEAEA"/>
                </a:solidFill>
                <a:round/>
                <a:headEnd/>
                <a:tailEnd/>
              </a:ln>
              <a:effectLst/>
            </p:spPr>
          </p:cxnSp>
          <p:cxnSp>
            <p:nvCxnSpPr>
              <p:cNvPr id="283" name="直線コネクタ 282">
                <a:extLst>
                  <a:ext uri="{FF2B5EF4-FFF2-40B4-BE49-F238E27FC236}">
                    <a16:creationId xmlns:a16="http://schemas.microsoft.com/office/drawing/2014/main" id="{BF6D77D6-4173-41BE-B15A-2ADDAE0656DF}"/>
                  </a:ext>
                </a:extLst>
              </p:cNvPr>
              <p:cNvCxnSpPr/>
              <p:nvPr userDrawn="1"/>
            </p:nvCxnSpPr>
            <p:spPr>
              <a:xfrm rot="5400000">
                <a:off x="-1386084" y="3834160"/>
                <a:ext cx="5472608" cy="0"/>
              </a:xfrm>
              <a:prstGeom prst="line">
                <a:avLst/>
              </a:prstGeom>
              <a:noFill/>
              <a:ln w="9525">
                <a:solidFill>
                  <a:srgbClr val="EAEAEA"/>
                </a:solidFill>
                <a:round/>
                <a:headEnd/>
                <a:tailEnd/>
              </a:ln>
              <a:effectLst/>
            </p:spPr>
          </p:cxnSp>
          <p:cxnSp>
            <p:nvCxnSpPr>
              <p:cNvPr id="284" name="直線コネクタ 283">
                <a:extLst>
                  <a:ext uri="{FF2B5EF4-FFF2-40B4-BE49-F238E27FC236}">
                    <a16:creationId xmlns:a16="http://schemas.microsoft.com/office/drawing/2014/main" id="{27455605-2B7E-4F4C-9A0E-375B3212B4FC}"/>
                  </a:ext>
                </a:extLst>
              </p:cNvPr>
              <p:cNvCxnSpPr/>
              <p:nvPr userDrawn="1"/>
            </p:nvCxnSpPr>
            <p:spPr>
              <a:xfrm rot="5400000">
                <a:off x="-1242068" y="3834160"/>
                <a:ext cx="5472608" cy="0"/>
              </a:xfrm>
              <a:prstGeom prst="line">
                <a:avLst/>
              </a:prstGeom>
              <a:noFill/>
              <a:ln w="9525">
                <a:solidFill>
                  <a:srgbClr val="EAEAEA"/>
                </a:solidFill>
                <a:round/>
                <a:headEnd/>
                <a:tailEnd/>
              </a:ln>
              <a:effectLst/>
            </p:spPr>
          </p:cxnSp>
          <p:cxnSp>
            <p:nvCxnSpPr>
              <p:cNvPr id="285" name="直線コネクタ 284">
                <a:extLst>
                  <a:ext uri="{FF2B5EF4-FFF2-40B4-BE49-F238E27FC236}">
                    <a16:creationId xmlns:a16="http://schemas.microsoft.com/office/drawing/2014/main" id="{17427829-0336-411E-AE4E-15335119DEBA}"/>
                  </a:ext>
                </a:extLst>
              </p:cNvPr>
              <p:cNvCxnSpPr/>
              <p:nvPr userDrawn="1"/>
            </p:nvCxnSpPr>
            <p:spPr>
              <a:xfrm rot="5400000">
                <a:off x="-1098051" y="3834160"/>
                <a:ext cx="5472608" cy="0"/>
              </a:xfrm>
              <a:prstGeom prst="line">
                <a:avLst/>
              </a:prstGeom>
              <a:noFill/>
              <a:ln w="9525">
                <a:solidFill>
                  <a:srgbClr val="EAEAEA"/>
                </a:solidFill>
                <a:round/>
                <a:headEnd/>
                <a:tailEnd/>
              </a:ln>
              <a:effectLst/>
            </p:spPr>
          </p:cxnSp>
          <p:cxnSp>
            <p:nvCxnSpPr>
              <p:cNvPr id="286" name="直線コネクタ 285">
                <a:extLst>
                  <a:ext uri="{FF2B5EF4-FFF2-40B4-BE49-F238E27FC236}">
                    <a16:creationId xmlns:a16="http://schemas.microsoft.com/office/drawing/2014/main" id="{1C2D3C89-793A-4C94-B856-1C59428A119B}"/>
                  </a:ext>
                </a:extLst>
              </p:cNvPr>
              <p:cNvCxnSpPr/>
              <p:nvPr userDrawn="1"/>
            </p:nvCxnSpPr>
            <p:spPr>
              <a:xfrm rot="5400000">
                <a:off x="-954037" y="3834160"/>
                <a:ext cx="5472608" cy="0"/>
              </a:xfrm>
              <a:prstGeom prst="line">
                <a:avLst/>
              </a:prstGeom>
              <a:noFill/>
              <a:ln w="9525">
                <a:solidFill>
                  <a:srgbClr val="EAEAEA"/>
                </a:solidFill>
                <a:round/>
                <a:headEnd/>
                <a:tailEnd/>
              </a:ln>
              <a:effectLst/>
            </p:spPr>
          </p:cxnSp>
          <p:cxnSp>
            <p:nvCxnSpPr>
              <p:cNvPr id="287" name="直線コネクタ 286">
                <a:extLst>
                  <a:ext uri="{FF2B5EF4-FFF2-40B4-BE49-F238E27FC236}">
                    <a16:creationId xmlns:a16="http://schemas.microsoft.com/office/drawing/2014/main" id="{B3BDF6D0-C2EF-4B1C-96A3-12841C660CA1}"/>
                  </a:ext>
                </a:extLst>
              </p:cNvPr>
              <p:cNvCxnSpPr/>
              <p:nvPr userDrawn="1"/>
            </p:nvCxnSpPr>
            <p:spPr>
              <a:xfrm rot="5400000">
                <a:off x="-810020" y="3834160"/>
                <a:ext cx="5472608" cy="0"/>
              </a:xfrm>
              <a:prstGeom prst="line">
                <a:avLst/>
              </a:prstGeom>
              <a:noFill/>
              <a:ln w="9525">
                <a:solidFill>
                  <a:srgbClr val="EAEAEA"/>
                </a:solidFill>
                <a:round/>
                <a:headEnd/>
                <a:tailEnd/>
              </a:ln>
              <a:effectLst/>
            </p:spPr>
          </p:cxnSp>
          <p:cxnSp>
            <p:nvCxnSpPr>
              <p:cNvPr id="288" name="直線コネクタ 287">
                <a:extLst>
                  <a:ext uri="{FF2B5EF4-FFF2-40B4-BE49-F238E27FC236}">
                    <a16:creationId xmlns:a16="http://schemas.microsoft.com/office/drawing/2014/main" id="{AC66091D-4EA5-4B5B-9548-24EC86328C99}"/>
                  </a:ext>
                </a:extLst>
              </p:cNvPr>
              <p:cNvCxnSpPr/>
              <p:nvPr userDrawn="1"/>
            </p:nvCxnSpPr>
            <p:spPr>
              <a:xfrm rot="5400000">
                <a:off x="-666004" y="3834160"/>
                <a:ext cx="5472608" cy="0"/>
              </a:xfrm>
              <a:prstGeom prst="line">
                <a:avLst/>
              </a:prstGeom>
              <a:noFill/>
              <a:ln w="9525">
                <a:solidFill>
                  <a:srgbClr val="EAEAEA"/>
                </a:solidFill>
                <a:round/>
                <a:headEnd/>
                <a:tailEnd/>
              </a:ln>
              <a:effectLst/>
            </p:spPr>
          </p:cxnSp>
          <p:cxnSp>
            <p:nvCxnSpPr>
              <p:cNvPr id="289" name="直線コネクタ 288">
                <a:extLst>
                  <a:ext uri="{FF2B5EF4-FFF2-40B4-BE49-F238E27FC236}">
                    <a16:creationId xmlns:a16="http://schemas.microsoft.com/office/drawing/2014/main" id="{D0299D33-986C-473F-AC48-75CE5EFA9898}"/>
                  </a:ext>
                </a:extLst>
              </p:cNvPr>
              <p:cNvCxnSpPr/>
              <p:nvPr userDrawn="1"/>
            </p:nvCxnSpPr>
            <p:spPr>
              <a:xfrm rot="5400000">
                <a:off x="-521987" y="3834160"/>
                <a:ext cx="5472608" cy="0"/>
              </a:xfrm>
              <a:prstGeom prst="line">
                <a:avLst/>
              </a:prstGeom>
              <a:noFill/>
              <a:ln w="9525">
                <a:solidFill>
                  <a:srgbClr val="EAEAEA"/>
                </a:solidFill>
                <a:round/>
                <a:headEnd/>
                <a:tailEnd/>
              </a:ln>
              <a:effectLst/>
            </p:spPr>
          </p:cxnSp>
          <p:cxnSp>
            <p:nvCxnSpPr>
              <p:cNvPr id="290" name="直線コネクタ 289">
                <a:extLst>
                  <a:ext uri="{FF2B5EF4-FFF2-40B4-BE49-F238E27FC236}">
                    <a16:creationId xmlns:a16="http://schemas.microsoft.com/office/drawing/2014/main" id="{3BF10887-C91A-4A0C-9616-26CD18C78A5B}"/>
                  </a:ext>
                </a:extLst>
              </p:cNvPr>
              <p:cNvCxnSpPr/>
              <p:nvPr userDrawn="1"/>
            </p:nvCxnSpPr>
            <p:spPr>
              <a:xfrm rot="5400000">
                <a:off x="-377972" y="3834160"/>
                <a:ext cx="5472608" cy="0"/>
              </a:xfrm>
              <a:prstGeom prst="line">
                <a:avLst/>
              </a:prstGeom>
              <a:noFill/>
              <a:ln w="9525">
                <a:solidFill>
                  <a:srgbClr val="EAEAEA"/>
                </a:solidFill>
                <a:round/>
                <a:headEnd/>
                <a:tailEnd/>
              </a:ln>
              <a:effectLst/>
            </p:spPr>
          </p:cxnSp>
          <p:cxnSp>
            <p:nvCxnSpPr>
              <p:cNvPr id="291" name="直線コネクタ 290">
                <a:extLst>
                  <a:ext uri="{FF2B5EF4-FFF2-40B4-BE49-F238E27FC236}">
                    <a16:creationId xmlns:a16="http://schemas.microsoft.com/office/drawing/2014/main" id="{0D639041-58EC-496B-B728-4A39FBD1CAB0}"/>
                  </a:ext>
                </a:extLst>
              </p:cNvPr>
              <p:cNvCxnSpPr/>
              <p:nvPr userDrawn="1"/>
            </p:nvCxnSpPr>
            <p:spPr>
              <a:xfrm rot="5400000">
                <a:off x="-233955" y="3834160"/>
                <a:ext cx="5472608" cy="0"/>
              </a:xfrm>
              <a:prstGeom prst="line">
                <a:avLst/>
              </a:prstGeom>
              <a:noFill/>
              <a:ln w="9525">
                <a:solidFill>
                  <a:srgbClr val="EAEAEA"/>
                </a:solidFill>
                <a:round/>
                <a:headEnd/>
                <a:tailEnd/>
              </a:ln>
              <a:effectLst/>
            </p:spPr>
          </p:cxnSp>
          <p:cxnSp>
            <p:nvCxnSpPr>
              <p:cNvPr id="292" name="直線コネクタ 291">
                <a:extLst>
                  <a:ext uri="{FF2B5EF4-FFF2-40B4-BE49-F238E27FC236}">
                    <a16:creationId xmlns:a16="http://schemas.microsoft.com/office/drawing/2014/main" id="{06ED69C9-0CAA-4F10-8792-4F7F8645F4F5}"/>
                  </a:ext>
                </a:extLst>
              </p:cNvPr>
              <p:cNvCxnSpPr/>
              <p:nvPr userDrawn="1"/>
            </p:nvCxnSpPr>
            <p:spPr>
              <a:xfrm rot="5400000">
                <a:off x="-89939" y="3834160"/>
                <a:ext cx="5472608" cy="0"/>
              </a:xfrm>
              <a:prstGeom prst="line">
                <a:avLst/>
              </a:prstGeom>
              <a:noFill/>
              <a:ln w="9525">
                <a:solidFill>
                  <a:srgbClr val="EAEAEA"/>
                </a:solidFill>
                <a:round/>
                <a:headEnd/>
                <a:tailEnd/>
              </a:ln>
              <a:effectLst/>
            </p:spPr>
          </p:cxnSp>
          <p:cxnSp>
            <p:nvCxnSpPr>
              <p:cNvPr id="293" name="直線コネクタ 292">
                <a:extLst>
                  <a:ext uri="{FF2B5EF4-FFF2-40B4-BE49-F238E27FC236}">
                    <a16:creationId xmlns:a16="http://schemas.microsoft.com/office/drawing/2014/main" id="{184C5A0C-24B2-4B58-B86C-EED7B207B18B}"/>
                  </a:ext>
                </a:extLst>
              </p:cNvPr>
              <p:cNvCxnSpPr/>
              <p:nvPr userDrawn="1"/>
            </p:nvCxnSpPr>
            <p:spPr>
              <a:xfrm rot="5400000">
                <a:off x="54078" y="3834160"/>
                <a:ext cx="5472608" cy="0"/>
              </a:xfrm>
              <a:prstGeom prst="line">
                <a:avLst/>
              </a:prstGeom>
              <a:noFill/>
              <a:ln w="9525">
                <a:solidFill>
                  <a:srgbClr val="EAEAEA"/>
                </a:solidFill>
                <a:round/>
                <a:headEnd/>
                <a:tailEnd/>
              </a:ln>
              <a:effectLst/>
            </p:spPr>
          </p:cxnSp>
          <p:cxnSp>
            <p:nvCxnSpPr>
              <p:cNvPr id="294" name="直線コネクタ 293">
                <a:extLst>
                  <a:ext uri="{FF2B5EF4-FFF2-40B4-BE49-F238E27FC236}">
                    <a16:creationId xmlns:a16="http://schemas.microsoft.com/office/drawing/2014/main" id="{D04D154A-BCE2-4949-8CE7-1C8E87FCD16A}"/>
                  </a:ext>
                </a:extLst>
              </p:cNvPr>
              <p:cNvCxnSpPr/>
              <p:nvPr userDrawn="1"/>
            </p:nvCxnSpPr>
            <p:spPr>
              <a:xfrm rot="5400000">
                <a:off x="198091" y="3834160"/>
                <a:ext cx="5472608" cy="0"/>
              </a:xfrm>
              <a:prstGeom prst="line">
                <a:avLst/>
              </a:prstGeom>
              <a:noFill/>
              <a:ln w="9525">
                <a:solidFill>
                  <a:srgbClr val="EAEAEA"/>
                </a:solidFill>
                <a:round/>
                <a:headEnd/>
                <a:tailEnd/>
              </a:ln>
              <a:effectLst/>
            </p:spPr>
          </p:cxnSp>
          <p:cxnSp>
            <p:nvCxnSpPr>
              <p:cNvPr id="295" name="直線コネクタ 294">
                <a:extLst>
                  <a:ext uri="{FF2B5EF4-FFF2-40B4-BE49-F238E27FC236}">
                    <a16:creationId xmlns:a16="http://schemas.microsoft.com/office/drawing/2014/main" id="{4ECE496F-B0C1-41E2-9C29-84CEA4A56671}"/>
                  </a:ext>
                </a:extLst>
              </p:cNvPr>
              <p:cNvCxnSpPr/>
              <p:nvPr userDrawn="1"/>
            </p:nvCxnSpPr>
            <p:spPr>
              <a:xfrm rot="5400000">
                <a:off x="342108" y="3834160"/>
                <a:ext cx="5472608" cy="0"/>
              </a:xfrm>
              <a:prstGeom prst="line">
                <a:avLst/>
              </a:prstGeom>
              <a:noFill/>
              <a:ln w="9525">
                <a:solidFill>
                  <a:srgbClr val="EAEAEA"/>
                </a:solidFill>
                <a:round/>
                <a:headEnd/>
                <a:tailEnd/>
              </a:ln>
              <a:effectLst/>
            </p:spPr>
          </p:cxnSp>
          <p:cxnSp>
            <p:nvCxnSpPr>
              <p:cNvPr id="296" name="直線コネクタ 295">
                <a:extLst>
                  <a:ext uri="{FF2B5EF4-FFF2-40B4-BE49-F238E27FC236}">
                    <a16:creationId xmlns:a16="http://schemas.microsoft.com/office/drawing/2014/main" id="{D45E0414-4872-4C21-8C61-95B191886FCD}"/>
                  </a:ext>
                </a:extLst>
              </p:cNvPr>
              <p:cNvCxnSpPr/>
              <p:nvPr userDrawn="1"/>
            </p:nvCxnSpPr>
            <p:spPr>
              <a:xfrm rot="5400000">
                <a:off x="486124" y="3834160"/>
                <a:ext cx="5472608" cy="0"/>
              </a:xfrm>
              <a:prstGeom prst="line">
                <a:avLst/>
              </a:prstGeom>
              <a:noFill/>
              <a:ln w="9525">
                <a:solidFill>
                  <a:srgbClr val="EAEAEA"/>
                </a:solidFill>
                <a:round/>
                <a:headEnd/>
                <a:tailEnd/>
              </a:ln>
              <a:effectLst/>
            </p:spPr>
          </p:cxnSp>
          <p:cxnSp>
            <p:nvCxnSpPr>
              <p:cNvPr id="297" name="直線コネクタ 296">
                <a:extLst>
                  <a:ext uri="{FF2B5EF4-FFF2-40B4-BE49-F238E27FC236}">
                    <a16:creationId xmlns:a16="http://schemas.microsoft.com/office/drawing/2014/main" id="{E2C0D9B9-E3FB-4913-BF31-B4E5F5C29149}"/>
                  </a:ext>
                </a:extLst>
              </p:cNvPr>
              <p:cNvCxnSpPr/>
              <p:nvPr userDrawn="1"/>
            </p:nvCxnSpPr>
            <p:spPr>
              <a:xfrm rot="5400000">
                <a:off x="630141" y="3834160"/>
                <a:ext cx="5472608" cy="0"/>
              </a:xfrm>
              <a:prstGeom prst="line">
                <a:avLst/>
              </a:prstGeom>
              <a:noFill/>
              <a:ln w="9525">
                <a:solidFill>
                  <a:srgbClr val="EAEAEA"/>
                </a:solidFill>
                <a:round/>
                <a:headEnd/>
                <a:tailEnd/>
              </a:ln>
              <a:effectLst/>
            </p:spPr>
          </p:cxnSp>
          <p:cxnSp>
            <p:nvCxnSpPr>
              <p:cNvPr id="298" name="直線コネクタ 297">
                <a:extLst>
                  <a:ext uri="{FF2B5EF4-FFF2-40B4-BE49-F238E27FC236}">
                    <a16:creationId xmlns:a16="http://schemas.microsoft.com/office/drawing/2014/main" id="{6DA6FE2C-1366-4DDC-9D46-99D4EE228B66}"/>
                  </a:ext>
                </a:extLst>
              </p:cNvPr>
              <p:cNvCxnSpPr/>
              <p:nvPr userDrawn="1"/>
            </p:nvCxnSpPr>
            <p:spPr>
              <a:xfrm rot="5400000">
                <a:off x="774156" y="3834160"/>
                <a:ext cx="5472608" cy="0"/>
              </a:xfrm>
              <a:prstGeom prst="line">
                <a:avLst/>
              </a:prstGeom>
              <a:noFill/>
              <a:ln w="9525">
                <a:solidFill>
                  <a:srgbClr val="EAEAEA"/>
                </a:solidFill>
                <a:round/>
                <a:headEnd/>
                <a:tailEnd/>
              </a:ln>
              <a:effectLst/>
            </p:spPr>
          </p:cxnSp>
          <p:cxnSp>
            <p:nvCxnSpPr>
              <p:cNvPr id="299" name="直線コネクタ 298">
                <a:extLst>
                  <a:ext uri="{FF2B5EF4-FFF2-40B4-BE49-F238E27FC236}">
                    <a16:creationId xmlns:a16="http://schemas.microsoft.com/office/drawing/2014/main" id="{84763F26-33A9-4773-9BD1-2C917608CFF6}"/>
                  </a:ext>
                </a:extLst>
              </p:cNvPr>
              <p:cNvCxnSpPr/>
              <p:nvPr userDrawn="1"/>
            </p:nvCxnSpPr>
            <p:spPr>
              <a:xfrm rot="5400000">
                <a:off x="918173" y="3834160"/>
                <a:ext cx="5472608" cy="0"/>
              </a:xfrm>
              <a:prstGeom prst="line">
                <a:avLst/>
              </a:prstGeom>
              <a:noFill/>
              <a:ln w="9525">
                <a:solidFill>
                  <a:srgbClr val="EAEAEA"/>
                </a:solidFill>
                <a:round/>
                <a:headEnd/>
                <a:tailEnd/>
              </a:ln>
              <a:effectLst/>
            </p:spPr>
          </p:cxnSp>
          <p:cxnSp>
            <p:nvCxnSpPr>
              <p:cNvPr id="300" name="直線コネクタ 299">
                <a:extLst>
                  <a:ext uri="{FF2B5EF4-FFF2-40B4-BE49-F238E27FC236}">
                    <a16:creationId xmlns:a16="http://schemas.microsoft.com/office/drawing/2014/main" id="{39121AF4-02E8-4921-9ED3-5C1FA6DB9AAA}"/>
                  </a:ext>
                </a:extLst>
              </p:cNvPr>
              <p:cNvCxnSpPr/>
              <p:nvPr userDrawn="1"/>
            </p:nvCxnSpPr>
            <p:spPr>
              <a:xfrm rot="5400000">
                <a:off x="1062189" y="3834160"/>
                <a:ext cx="5472608" cy="0"/>
              </a:xfrm>
              <a:prstGeom prst="line">
                <a:avLst/>
              </a:prstGeom>
              <a:noFill/>
              <a:ln w="9525">
                <a:solidFill>
                  <a:srgbClr val="EAEAEA"/>
                </a:solidFill>
                <a:round/>
                <a:headEnd/>
                <a:tailEnd/>
              </a:ln>
              <a:effectLst/>
            </p:spPr>
          </p:cxnSp>
          <p:cxnSp>
            <p:nvCxnSpPr>
              <p:cNvPr id="301" name="直線コネクタ 300">
                <a:extLst>
                  <a:ext uri="{FF2B5EF4-FFF2-40B4-BE49-F238E27FC236}">
                    <a16:creationId xmlns:a16="http://schemas.microsoft.com/office/drawing/2014/main" id="{A60D0658-131A-4077-9C2C-F7391B8C8B1F}"/>
                  </a:ext>
                </a:extLst>
              </p:cNvPr>
              <p:cNvCxnSpPr/>
              <p:nvPr userDrawn="1"/>
            </p:nvCxnSpPr>
            <p:spPr>
              <a:xfrm rot="5400000">
                <a:off x="1206206" y="3834160"/>
                <a:ext cx="5472608" cy="0"/>
              </a:xfrm>
              <a:prstGeom prst="line">
                <a:avLst/>
              </a:prstGeom>
              <a:noFill/>
              <a:ln w="9525">
                <a:solidFill>
                  <a:srgbClr val="EAEAEA"/>
                </a:solidFill>
                <a:round/>
                <a:headEnd/>
                <a:tailEnd/>
              </a:ln>
              <a:effectLst/>
            </p:spPr>
          </p:cxnSp>
          <p:cxnSp>
            <p:nvCxnSpPr>
              <p:cNvPr id="302" name="直線コネクタ 301">
                <a:extLst>
                  <a:ext uri="{FF2B5EF4-FFF2-40B4-BE49-F238E27FC236}">
                    <a16:creationId xmlns:a16="http://schemas.microsoft.com/office/drawing/2014/main" id="{4E3794B2-896B-42AD-B88E-3E18B228BF81}"/>
                  </a:ext>
                </a:extLst>
              </p:cNvPr>
              <p:cNvCxnSpPr/>
              <p:nvPr userDrawn="1"/>
            </p:nvCxnSpPr>
            <p:spPr>
              <a:xfrm rot="5400000">
                <a:off x="1350220" y="3834160"/>
                <a:ext cx="5472608" cy="0"/>
              </a:xfrm>
              <a:prstGeom prst="line">
                <a:avLst/>
              </a:prstGeom>
              <a:noFill/>
              <a:ln w="9525">
                <a:solidFill>
                  <a:srgbClr val="EAEAEA"/>
                </a:solidFill>
                <a:round/>
                <a:headEnd/>
                <a:tailEnd/>
              </a:ln>
              <a:effectLst/>
            </p:spPr>
          </p:cxnSp>
          <p:cxnSp>
            <p:nvCxnSpPr>
              <p:cNvPr id="303" name="直線コネクタ 302">
                <a:extLst>
                  <a:ext uri="{FF2B5EF4-FFF2-40B4-BE49-F238E27FC236}">
                    <a16:creationId xmlns:a16="http://schemas.microsoft.com/office/drawing/2014/main" id="{B7BA466E-E06A-4837-96AB-7D214955768E}"/>
                  </a:ext>
                </a:extLst>
              </p:cNvPr>
              <p:cNvCxnSpPr/>
              <p:nvPr userDrawn="1"/>
            </p:nvCxnSpPr>
            <p:spPr>
              <a:xfrm rot="5400000">
                <a:off x="1494237" y="3834160"/>
                <a:ext cx="5472608" cy="0"/>
              </a:xfrm>
              <a:prstGeom prst="line">
                <a:avLst/>
              </a:prstGeom>
              <a:noFill/>
              <a:ln w="9525">
                <a:solidFill>
                  <a:srgbClr val="EAEAEA"/>
                </a:solidFill>
                <a:round/>
                <a:headEnd/>
                <a:tailEnd/>
              </a:ln>
              <a:effectLst/>
            </p:spPr>
          </p:cxnSp>
          <p:cxnSp>
            <p:nvCxnSpPr>
              <p:cNvPr id="304" name="直線コネクタ 303">
                <a:extLst>
                  <a:ext uri="{FF2B5EF4-FFF2-40B4-BE49-F238E27FC236}">
                    <a16:creationId xmlns:a16="http://schemas.microsoft.com/office/drawing/2014/main" id="{ED07626B-7C62-45DF-96AB-4D925864DCC4}"/>
                  </a:ext>
                </a:extLst>
              </p:cNvPr>
              <p:cNvCxnSpPr/>
              <p:nvPr userDrawn="1"/>
            </p:nvCxnSpPr>
            <p:spPr>
              <a:xfrm rot="5400000">
                <a:off x="1638253" y="3834160"/>
                <a:ext cx="5472608" cy="0"/>
              </a:xfrm>
              <a:prstGeom prst="line">
                <a:avLst/>
              </a:prstGeom>
              <a:noFill/>
              <a:ln w="9525">
                <a:solidFill>
                  <a:srgbClr val="EAEAEA"/>
                </a:solidFill>
                <a:round/>
                <a:headEnd/>
                <a:tailEnd/>
              </a:ln>
              <a:effectLst/>
            </p:spPr>
          </p:cxnSp>
          <p:cxnSp>
            <p:nvCxnSpPr>
              <p:cNvPr id="305" name="直線コネクタ 304">
                <a:extLst>
                  <a:ext uri="{FF2B5EF4-FFF2-40B4-BE49-F238E27FC236}">
                    <a16:creationId xmlns:a16="http://schemas.microsoft.com/office/drawing/2014/main" id="{4F526968-3830-4833-967C-A6E11A2BEA33}"/>
                  </a:ext>
                </a:extLst>
              </p:cNvPr>
              <p:cNvCxnSpPr/>
              <p:nvPr userDrawn="1"/>
            </p:nvCxnSpPr>
            <p:spPr>
              <a:xfrm rot="5400000">
                <a:off x="1782270" y="3834160"/>
                <a:ext cx="5472608" cy="0"/>
              </a:xfrm>
              <a:prstGeom prst="line">
                <a:avLst/>
              </a:prstGeom>
              <a:noFill/>
              <a:ln w="9525">
                <a:solidFill>
                  <a:srgbClr val="EAEAEA"/>
                </a:solidFill>
                <a:round/>
                <a:headEnd/>
                <a:tailEnd/>
              </a:ln>
              <a:effectLst/>
            </p:spPr>
          </p:cxnSp>
          <p:cxnSp>
            <p:nvCxnSpPr>
              <p:cNvPr id="306" name="直線コネクタ 305">
                <a:extLst>
                  <a:ext uri="{FF2B5EF4-FFF2-40B4-BE49-F238E27FC236}">
                    <a16:creationId xmlns:a16="http://schemas.microsoft.com/office/drawing/2014/main" id="{B98E7F95-0BD5-47E1-BF74-BE7D882E1DF6}"/>
                  </a:ext>
                </a:extLst>
              </p:cNvPr>
              <p:cNvCxnSpPr/>
              <p:nvPr userDrawn="1"/>
            </p:nvCxnSpPr>
            <p:spPr>
              <a:xfrm rot="5400000">
                <a:off x="1926285" y="3834160"/>
                <a:ext cx="5472608" cy="0"/>
              </a:xfrm>
              <a:prstGeom prst="line">
                <a:avLst/>
              </a:prstGeom>
              <a:noFill/>
              <a:ln w="9525">
                <a:solidFill>
                  <a:srgbClr val="EAEAEA"/>
                </a:solidFill>
                <a:round/>
                <a:headEnd/>
                <a:tailEnd/>
              </a:ln>
              <a:effectLst/>
            </p:spPr>
          </p:cxnSp>
          <p:cxnSp>
            <p:nvCxnSpPr>
              <p:cNvPr id="307" name="直線コネクタ 306">
                <a:extLst>
                  <a:ext uri="{FF2B5EF4-FFF2-40B4-BE49-F238E27FC236}">
                    <a16:creationId xmlns:a16="http://schemas.microsoft.com/office/drawing/2014/main" id="{5CCB49DD-D0B1-49C5-9C23-0FA1E8832ADB}"/>
                  </a:ext>
                </a:extLst>
              </p:cNvPr>
              <p:cNvCxnSpPr/>
              <p:nvPr userDrawn="1"/>
            </p:nvCxnSpPr>
            <p:spPr>
              <a:xfrm rot="5400000">
                <a:off x="2070302" y="3834160"/>
                <a:ext cx="5472608" cy="0"/>
              </a:xfrm>
              <a:prstGeom prst="line">
                <a:avLst/>
              </a:prstGeom>
              <a:noFill/>
              <a:ln w="9525">
                <a:solidFill>
                  <a:srgbClr val="EAEAEA"/>
                </a:solidFill>
                <a:round/>
                <a:headEnd/>
                <a:tailEnd/>
              </a:ln>
              <a:effectLst/>
            </p:spPr>
          </p:cxnSp>
          <p:cxnSp>
            <p:nvCxnSpPr>
              <p:cNvPr id="308" name="直線コネクタ 307">
                <a:extLst>
                  <a:ext uri="{FF2B5EF4-FFF2-40B4-BE49-F238E27FC236}">
                    <a16:creationId xmlns:a16="http://schemas.microsoft.com/office/drawing/2014/main" id="{05043D76-6BC6-40CE-8B20-86928369DA75}"/>
                  </a:ext>
                </a:extLst>
              </p:cNvPr>
              <p:cNvCxnSpPr/>
              <p:nvPr userDrawn="1"/>
            </p:nvCxnSpPr>
            <p:spPr>
              <a:xfrm rot="5400000">
                <a:off x="2358330" y="3834160"/>
                <a:ext cx="5472608" cy="0"/>
              </a:xfrm>
              <a:prstGeom prst="line">
                <a:avLst/>
              </a:prstGeom>
              <a:noFill/>
              <a:ln w="9525">
                <a:solidFill>
                  <a:srgbClr val="EAEAEA"/>
                </a:solidFill>
                <a:round/>
                <a:headEnd/>
                <a:tailEnd/>
              </a:ln>
              <a:effectLst/>
            </p:spPr>
          </p:cxnSp>
          <p:cxnSp>
            <p:nvCxnSpPr>
              <p:cNvPr id="309" name="直線コネクタ 308">
                <a:extLst>
                  <a:ext uri="{FF2B5EF4-FFF2-40B4-BE49-F238E27FC236}">
                    <a16:creationId xmlns:a16="http://schemas.microsoft.com/office/drawing/2014/main" id="{D8276C6A-8AE7-48A4-9578-47D32BB12290}"/>
                  </a:ext>
                </a:extLst>
              </p:cNvPr>
              <p:cNvCxnSpPr/>
              <p:nvPr userDrawn="1"/>
            </p:nvCxnSpPr>
            <p:spPr>
              <a:xfrm rot="5400000">
                <a:off x="2502347" y="3834160"/>
                <a:ext cx="5472608" cy="0"/>
              </a:xfrm>
              <a:prstGeom prst="line">
                <a:avLst/>
              </a:prstGeom>
              <a:noFill/>
              <a:ln w="9525">
                <a:solidFill>
                  <a:srgbClr val="EAEAEA"/>
                </a:solidFill>
                <a:round/>
                <a:headEnd/>
                <a:tailEnd/>
              </a:ln>
              <a:effectLst/>
            </p:spPr>
          </p:cxnSp>
          <p:cxnSp>
            <p:nvCxnSpPr>
              <p:cNvPr id="310" name="直線コネクタ 309">
                <a:extLst>
                  <a:ext uri="{FF2B5EF4-FFF2-40B4-BE49-F238E27FC236}">
                    <a16:creationId xmlns:a16="http://schemas.microsoft.com/office/drawing/2014/main" id="{F5F13546-4FFC-4667-BCB7-D4A43D983EA4}"/>
                  </a:ext>
                </a:extLst>
              </p:cNvPr>
              <p:cNvCxnSpPr/>
              <p:nvPr userDrawn="1"/>
            </p:nvCxnSpPr>
            <p:spPr>
              <a:xfrm rot="5400000">
                <a:off x="2646363" y="3834160"/>
                <a:ext cx="5472608" cy="0"/>
              </a:xfrm>
              <a:prstGeom prst="line">
                <a:avLst/>
              </a:prstGeom>
              <a:noFill/>
              <a:ln w="9525">
                <a:solidFill>
                  <a:srgbClr val="EAEAEA"/>
                </a:solidFill>
                <a:round/>
                <a:headEnd/>
                <a:tailEnd/>
              </a:ln>
              <a:effectLst/>
            </p:spPr>
          </p:cxnSp>
          <p:cxnSp>
            <p:nvCxnSpPr>
              <p:cNvPr id="311" name="直線コネクタ 310">
                <a:extLst>
                  <a:ext uri="{FF2B5EF4-FFF2-40B4-BE49-F238E27FC236}">
                    <a16:creationId xmlns:a16="http://schemas.microsoft.com/office/drawing/2014/main" id="{E30CC838-1148-4E32-A9B0-A6C9E0E8CAD6}"/>
                  </a:ext>
                </a:extLst>
              </p:cNvPr>
              <p:cNvCxnSpPr/>
              <p:nvPr userDrawn="1"/>
            </p:nvCxnSpPr>
            <p:spPr>
              <a:xfrm rot="5400000">
                <a:off x="2790380" y="3834160"/>
                <a:ext cx="5472608" cy="0"/>
              </a:xfrm>
              <a:prstGeom prst="line">
                <a:avLst/>
              </a:prstGeom>
              <a:noFill/>
              <a:ln w="9525">
                <a:solidFill>
                  <a:srgbClr val="EAEAEA"/>
                </a:solidFill>
                <a:round/>
                <a:headEnd/>
                <a:tailEnd/>
              </a:ln>
              <a:effectLst/>
            </p:spPr>
          </p:cxnSp>
          <p:cxnSp>
            <p:nvCxnSpPr>
              <p:cNvPr id="312" name="直線コネクタ 311">
                <a:extLst>
                  <a:ext uri="{FF2B5EF4-FFF2-40B4-BE49-F238E27FC236}">
                    <a16:creationId xmlns:a16="http://schemas.microsoft.com/office/drawing/2014/main" id="{1C772837-8269-4CA2-BEDA-97A0E14D5370}"/>
                  </a:ext>
                </a:extLst>
              </p:cNvPr>
              <p:cNvCxnSpPr/>
              <p:nvPr userDrawn="1"/>
            </p:nvCxnSpPr>
            <p:spPr>
              <a:xfrm rot="5400000">
                <a:off x="2934395" y="3834160"/>
                <a:ext cx="5472608" cy="0"/>
              </a:xfrm>
              <a:prstGeom prst="line">
                <a:avLst/>
              </a:prstGeom>
              <a:noFill/>
              <a:ln w="9525">
                <a:solidFill>
                  <a:srgbClr val="EAEAEA"/>
                </a:solidFill>
                <a:round/>
                <a:headEnd/>
                <a:tailEnd/>
              </a:ln>
              <a:effectLst/>
            </p:spPr>
          </p:cxnSp>
          <p:cxnSp>
            <p:nvCxnSpPr>
              <p:cNvPr id="313" name="直線コネクタ 312">
                <a:extLst>
                  <a:ext uri="{FF2B5EF4-FFF2-40B4-BE49-F238E27FC236}">
                    <a16:creationId xmlns:a16="http://schemas.microsoft.com/office/drawing/2014/main" id="{D74CFB1F-570C-478E-A31C-7DE46CEC3E07}"/>
                  </a:ext>
                </a:extLst>
              </p:cNvPr>
              <p:cNvCxnSpPr/>
              <p:nvPr userDrawn="1"/>
            </p:nvCxnSpPr>
            <p:spPr>
              <a:xfrm rot="5400000">
                <a:off x="3078412" y="3834160"/>
                <a:ext cx="5472608" cy="0"/>
              </a:xfrm>
              <a:prstGeom prst="line">
                <a:avLst/>
              </a:prstGeom>
              <a:noFill/>
              <a:ln w="9525">
                <a:solidFill>
                  <a:srgbClr val="EAEAEA"/>
                </a:solidFill>
                <a:round/>
                <a:headEnd/>
                <a:tailEnd/>
              </a:ln>
              <a:effectLst/>
            </p:spPr>
          </p:cxnSp>
          <p:cxnSp>
            <p:nvCxnSpPr>
              <p:cNvPr id="314" name="直線コネクタ 313">
                <a:extLst>
                  <a:ext uri="{FF2B5EF4-FFF2-40B4-BE49-F238E27FC236}">
                    <a16:creationId xmlns:a16="http://schemas.microsoft.com/office/drawing/2014/main" id="{2C4847D0-D9A4-4A89-BAF3-9A38E677E3B6}"/>
                  </a:ext>
                </a:extLst>
              </p:cNvPr>
              <p:cNvCxnSpPr/>
              <p:nvPr userDrawn="1"/>
            </p:nvCxnSpPr>
            <p:spPr>
              <a:xfrm rot="5400000">
                <a:off x="3222428" y="3834160"/>
                <a:ext cx="5472608" cy="0"/>
              </a:xfrm>
              <a:prstGeom prst="line">
                <a:avLst/>
              </a:prstGeom>
              <a:noFill/>
              <a:ln w="9525">
                <a:solidFill>
                  <a:srgbClr val="EAEAEA"/>
                </a:solidFill>
                <a:round/>
                <a:headEnd/>
                <a:tailEnd/>
              </a:ln>
              <a:effectLst/>
            </p:spPr>
          </p:cxnSp>
          <p:cxnSp>
            <p:nvCxnSpPr>
              <p:cNvPr id="315" name="直線コネクタ 314">
                <a:extLst>
                  <a:ext uri="{FF2B5EF4-FFF2-40B4-BE49-F238E27FC236}">
                    <a16:creationId xmlns:a16="http://schemas.microsoft.com/office/drawing/2014/main" id="{BD7331E5-BDC8-486F-A2F1-16E93F5E02DC}"/>
                  </a:ext>
                </a:extLst>
              </p:cNvPr>
              <p:cNvCxnSpPr/>
              <p:nvPr userDrawn="1"/>
            </p:nvCxnSpPr>
            <p:spPr>
              <a:xfrm rot="5400000">
                <a:off x="3366445" y="3834160"/>
                <a:ext cx="5472608" cy="0"/>
              </a:xfrm>
              <a:prstGeom prst="line">
                <a:avLst/>
              </a:prstGeom>
              <a:noFill/>
              <a:ln w="9525">
                <a:solidFill>
                  <a:srgbClr val="EAEAEA"/>
                </a:solidFill>
                <a:round/>
                <a:headEnd/>
                <a:tailEnd/>
              </a:ln>
              <a:effectLst/>
            </p:spPr>
          </p:cxnSp>
          <p:cxnSp>
            <p:nvCxnSpPr>
              <p:cNvPr id="316" name="直線コネクタ 315">
                <a:extLst>
                  <a:ext uri="{FF2B5EF4-FFF2-40B4-BE49-F238E27FC236}">
                    <a16:creationId xmlns:a16="http://schemas.microsoft.com/office/drawing/2014/main" id="{D554588E-C0AF-430A-88D6-A66D75B50C65}"/>
                  </a:ext>
                </a:extLst>
              </p:cNvPr>
              <p:cNvCxnSpPr/>
              <p:nvPr userDrawn="1"/>
            </p:nvCxnSpPr>
            <p:spPr>
              <a:xfrm rot="5400000">
                <a:off x="3510459" y="3834160"/>
                <a:ext cx="5472608" cy="0"/>
              </a:xfrm>
              <a:prstGeom prst="line">
                <a:avLst/>
              </a:prstGeom>
              <a:noFill/>
              <a:ln w="9525">
                <a:solidFill>
                  <a:srgbClr val="EAEAEA"/>
                </a:solidFill>
                <a:round/>
                <a:headEnd/>
                <a:tailEnd/>
              </a:ln>
              <a:effectLst/>
            </p:spPr>
          </p:cxnSp>
          <p:cxnSp>
            <p:nvCxnSpPr>
              <p:cNvPr id="317" name="直線コネクタ 316">
                <a:extLst>
                  <a:ext uri="{FF2B5EF4-FFF2-40B4-BE49-F238E27FC236}">
                    <a16:creationId xmlns:a16="http://schemas.microsoft.com/office/drawing/2014/main" id="{1D033BD7-347F-4985-BEF8-E14109A1910F}"/>
                  </a:ext>
                </a:extLst>
              </p:cNvPr>
              <p:cNvCxnSpPr/>
              <p:nvPr userDrawn="1"/>
            </p:nvCxnSpPr>
            <p:spPr>
              <a:xfrm rot="5400000">
                <a:off x="3654476" y="3834160"/>
                <a:ext cx="5472608" cy="0"/>
              </a:xfrm>
              <a:prstGeom prst="line">
                <a:avLst/>
              </a:prstGeom>
              <a:noFill/>
              <a:ln w="9525">
                <a:solidFill>
                  <a:srgbClr val="EAEAEA"/>
                </a:solidFill>
                <a:round/>
                <a:headEnd/>
                <a:tailEnd/>
              </a:ln>
              <a:effectLst/>
            </p:spPr>
          </p:cxnSp>
          <p:cxnSp>
            <p:nvCxnSpPr>
              <p:cNvPr id="318" name="直線コネクタ 317">
                <a:extLst>
                  <a:ext uri="{FF2B5EF4-FFF2-40B4-BE49-F238E27FC236}">
                    <a16:creationId xmlns:a16="http://schemas.microsoft.com/office/drawing/2014/main" id="{CB73BA3D-8D7C-41BB-8BBF-ECCB8F80D805}"/>
                  </a:ext>
                </a:extLst>
              </p:cNvPr>
              <p:cNvCxnSpPr/>
              <p:nvPr userDrawn="1"/>
            </p:nvCxnSpPr>
            <p:spPr>
              <a:xfrm rot="5400000">
                <a:off x="3798492" y="3834160"/>
                <a:ext cx="5472608" cy="0"/>
              </a:xfrm>
              <a:prstGeom prst="line">
                <a:avLst/>
              </a:prstGeom>
              <a:noFill/>
              <a:ln w="9525">
                <a:solidFill>
                  <a:srgbClr val="EAEAEA"/>
                </a:solidFill>
                <a:round/>
                <a:headEnd/>
                <a:tailEnd/>
              </a:ln>
              <a:effectLst/>
            </p:spPr>
          </p:cxnSp>
          <p:cxnSp>
            <p:nvCxnSpPr>
              <p:cNvPr id="319" name="直線コネクタ 318">
                <a:extLst>
                  <a:ext uri="{FF2B5EF4-FFF2-40B4-BE49-F238E27FC236}">
                    <a16:creationId xmlns:a16="http://schemas.microsoft.com/office/drawing/2014/main" id="{F6BD00FF-50ED-49B5-8F1E-F21A962E70B7}"/>
                  </a:ext>
                </a:extLst>
              </p:cNvPr>
              <p:cNvCxnSpPr/>
              <p:nvPr userDrawn="1"/>
            </p:nvCxnSpPr>
            <p:spPr>
              <a:xfrm rot="5400000">
                <a:off x="3942509" y="3834160"/>
                <a:ext cx="5472608" cy="0"/>
              </a:xfrm>
              <a:prstGeom prst="line">
                <a:avLst/>
              </a:prstGeom>
              <a:noFill/>
              <a:ln w="9525">
                <a:solidFill>
                  <a:srgbClr val="EAEAEA"/>
                </a:solidFill>
                <a:round/>
                <a:headEnd/>
                <a:tailEnd/>
              </a:ln>
              <a:effectLst/>
            </p:spPr>
          </p:cxnSp>
          <p:cxnSp>
            <p:nvCxnSpPr>
              <p:cNvPr id="320" name="直線コネクタ 319">
                <a:extLst>
                  <a:ext uri="{FF2B5EF4-FFF2-40B4-BE49-F238E27FC236}">
                    <a16:creationId xmlns:a16="http://schemas.microsoft.com/office/drawing/2014/main" id="{0D44A779-991E-455F-8059-3496D5BBFD58}"/>
                  </a:ext>
                </a:extLst>
              </p:cNvPr>
              <p:cNvCxnSpPr/>
              <p:nvPr userDrawn="1"/>
            </p:nvCxnSpPr>
            <p:spPr>
              <a:xfrm rot="5400000">
                <a:off x="4086524" y="3834160"/>
                <a:ext cx="5472608" cy="0"/>
              </a:xfrm>
              <a:prstGeom prst="line">
                <a:avLst/>
              </a:prstGeom>
              <a:noFill/>
              <a:ln w="9525">
                <a:solidFill>
                  <a:srgbClr val="EAEAEA"/>
                </a:solidFill>
                <a:round/>
                <a:headEnd/>
                <a:tailEnd/>
              </a:ln>
              <a:effectLst/>
            </p:spPr>
          </p:cxnSp>
          <p:cxnSp>
            <p:nvCxnSpPr>
              <p:cNvPr id="321" name="直線コネクタ 320">
                <a:extLst>
                  <a:ext uri="{FF2B5EF4-FFF2-40B4-BE49-F238E27FC236}">
                    <a16:creationId xmlns:a16="http://schemas.microsoft.com/office/drawing/2014/main" id="{7C2BCBC6-B3E3-474D-9466-00489AE446C6}"/>
                  </a:ext>
                </a:extLst>
              </p:cNvPr>
              <p:cNvCxnSpPr/>
              <p:nvPr userDrawn="1"/>
            </p:nvCxnSpPr>
            <p:spPr>
              <a:xfrm rot="5400000">
                <a:off x="4230541" y="3834160"/>
                <a:ext cx="5472608" cy="0"/>
              </a:xfrm>
              <a:prstGeom prst="line">
                <a:avLst/>
              </a:prstGeom>
              <a:noFill/>
              <a:ln w="9525">
                <a:solidFill>
                  <a:srgbClr val="EAEAEA"/>
                </a:solidFill>
                <a:round/>
                <a:headEnd/>
                <a:tailEnd/>
              </a:ln>
              <a:effectLst/>
            </p:spPr>
          </p:cxnSp>
          <p:cxnSp>
            <p:nvCxnSpPr>
              <p:cNvPr id="322" name="直線コネクタ 321">
                <a:extLst>
                  <a:ext uri="{FF2B5EF4-FFF2-40B4-BE49-F238E27FC236}">
                    <a16:creationId xmlns:a16="http://schemas.microsoft.com/office/drawing/2014/main" id="{CEDF37D1-DFB7-4BB0-8A0E-71251F309E1A}"/>
                  </a:ext>
                </a:extLst>
              </p:cNvPr>
              <p:cNvCxnSpPr/>
              <p:nvPr userDrawn="1"/>
            </p:nvCxnSpPr>
            <p:spPr>
              <a:xfrm rot="5400000">
                <a:off x="4374557" y="3834160"/>
                <a:ext cx="5472608" cy="0"/>
              </a:xfrm>
              <a:prstGeom prst="line">
                <a:avLst/>
              </a:prstGeom>
              <a:noFill/>
              <a:ln w="9525">
                <a:solidFill>
                  <a:srgbClr val="EAEAEA"/>
                </a:solidFill>
                <a:round/>
                <a:headEnd/>
                <a:tailEnd/>
              </a:ln>
              <a:effectLst/>
            </p:spPr>
          </p:cxnSp>
          <p:cxnSp>
            <p:nvCxnSpPr>
              <p:cNvPr id="323" name="直線コネクタ 322">
                <a:extLst>
                  <a:ext uri="{FF2B5EF4-FFF2-40B4-BE49-F238E27FC236}">
                    <a16:creationId xmlns:a16="http://schemas.microsoft.com/office/drawing/2014/main" id="{232364B3-1A7F-44E2-8F2A-6D006D1C1DE0}"/>
                  </a:ext>
                </a:extLst>
              </p:cNvPr>
              <p:cNvCxnSpPr/>
              <p:nvPr userDrawn="1"/>
            </p:nvCxnSpPr>
            <p:spPr>
              <a:xfrm rot="5400000">
                <a:off x="4518574" y="3834160"/>
                <a:ext cx="5472608" cy="0"/>
              </a:xfrm>
              <a:prstGeom prst="line">
                <a:avLst/>
              </a:prstGeom>
              <a:noFill/>
              <a:ln w="9525">
                <a:solidFill>
                  <a:srgbClr val="EAEAEA"/>
                </a:solidFill>
                <a:round/>
                <a:headEnd/>
                <a:tailEnd/>
              </a:ln>
              <a:effectLst/>
            </p:spPr>
          </p:cxnSp>
          <p:cxnSp>
            <p:nvCxnSpPr>
              <p:cNvPr id="324" name="直線コネクタ 323">
                <a:extLst>
                  <a:ext uri="{FF2B5EF4-FFF2-40B4-BE49-F238E27FC236}">
                    <a16:creationId xmlns:a16="http://schemas.microsoft.com/office/drawing/2014/main" id="{4B8D37CA-AA69-42B5-8710-3D496A1F8B10}"/>
                  </a:ext>
                </a:extLst>
              </p:cNvPr>
              <p:cNvCxnSpPr/>
              <p:nvPr userDrawn="1"/>
            </p:nvCxnSpPr>
            <p:spPr>
              <a:xfrm rot="5400000">
                <a:off x="4662587" y="3834160"/>
                <a:ext cx="5472608" cy="0"/>
              </a:xfrm>
              <a:prstGeom prst="line">
                <a:avLst/>
              </a:prstGeom>
              <a:noFill/>
              <a:ln w="9525">
                <a:solidFill>
                  <a:srgbClr val="EAEAEA"/>
                </a:solidFill>
                <a:round/>
                <a:headEnd/>
                <a:tailEnd/>
              </a:ln>
              <a:effectLst/>
            </p:spPr>
          </p:cxnSp>
          <p:cxnSp>
            <p:nvCxnSpPr>
              <p:cNvPr id="325" name="直線コネクタ 324">
                <a:extLst>
                  <a:ext uri="{FF2B5EF4-FFF2-40B4-BE49-F238E27FC236}">
                    <a16:creationId xmlns:a16="http://schemas.microsoft.com/office/drawing/2014/main" id="{044BE8A6-EBC8-4ACF-B254-C8DCAD85ED6D}"/>
                  </a:ext>
                </a:extLst>
              </p:cNvPr>
              <p:cNvCxnSpPr/>
              <p:nvPr userDrawn="1"/>
            </p:nvCxnSpPr>
            <p:spPr>
              <a:xfrm rot="5400000">
                <a:off x="4806604" y="3834160"/>
                <a:ext cx="5472608" cy="0"/>
              </a:xfrm>
              <a:prstGeom prst="line">
                <a:avLst/>
              </a:prstGeom>
              <a:noFill/>
              <a:ln w="9525">
                <a:solidFill>
                  <a:srgbClr val="EAEAEA"/>
                </a:solidFill>
                <a:round/>
                <a:headEnd/>
                <a:tailEnd/>
              </a:ln>
              <a:effectLst/>
            </p:spPr>
          </p:cxnSp>
          <p:cxnSp>
            <p:nvCxnSpPr>
              <p:cNvPr id="326" name="直線コネクタ 325">
                <a:extLst>
                  <a:ext uri="{FF2B5EF4-FFF2-40B4-BE49-F238E27FC236}">
                    <a16:creationId xmlns:a16="http://schemas.microsoft.com/office/drawing/2014/main" id="{3CA8E655-1E09-46A4-8003-4A367B81B396}"/>
                  </a:ext>
                </a:extLst>
              </p:cNvPr>
              <p:cNvCxnSpPr/>
              <p:nvPr userDrawn="1"/>
            </p:nvCxnSpPr>
            <p:spPr>
              <a:xfrm rot="5400000">
                <a:off x="4950620" y="3834160"/>
                <a:ext cx="5472608" cy="0"/>
              </a:xfrm>
              <a:prstGeom prst="line">
                <a:avLst/>
              </a:prstGeom>
              <a:noFill/>
              <a:ln w="9525">
                <a:solidFill>
                  <a:srgbClr val="EAEAEA"/>
                </a:solidFill>
                <a:round/>
                <a:headEnd/>
                <a:tailEnd/>
              </a:ln>
              <a:effectLst/>
            </p:spPr>
          </p:cxnSp>
          <p:cxnSp>
            <p:nvCxnSpPr>
              <p:cNvPr id="327" name="直線コネクタ 326">
                <a:extLst>
                  <a:ext uri="{FF2B5EF4-FFF2-40B4-BE49-F238E27FC236}">
                    <a16:creationId xmlns:a16="http://schemas.microsoft.com/office/drawing/2014/main" id="{F012044E-7FB0-4CFD-A2E5-D0FDCA5F03B9}"/>
                  </a:ext>
                </a:extLst>
              </p:cNvPr>
              <p:cNvCxnSpPr/>
              <p:nvPr userDrawn="1"/>
            </p:nvCxnSpPr>
            <p:spPr>
              <a:xfrm rot="5400000">
                <a:off x="5094637" y="3834160"/>
                <a:ext cx="5472608" cy="0"/>
              </a:xfrm>
              <a:prstGeom prst="line">
                <a:avLst/>
              </a:prstGeom>
              <a:noFill/>
              <a:ln w="9525">
                <a:solidFill>
                  <a:srgbClr val="EAEAEA"/>
                </a:solidFill>
                <a:round/>
                <a:headEnd/>
                <a:tailEnd/>
              </a:ln>
              <a:effectLst/>
            </p:spPr>
          </p:cxnSp>
          <p:cxnSp>
            <p:nvCxnSpPr>
              <p:cNvPr id="328" name="直線コネクタ 327">
                <a:extLst>
                  <a:ext uri="{FF2B5EF4-FFF2-40B4-BE49-F238E27FC236}">
                    <a16:creationId xmlns:a16="http://schemas.microsoft.com/office/drawing/2014/main" id="{BA72B9E5-5628-4554-82D4-2BBBA631CEFD}"/>
                  </a:ext>
                </a:extLst>
              </p:cNvPr>
              <p:cNvCxnSpPr/>
              <p:nvPr userDrawn="1"/>
            </p:nvCxnSpPr>
            <p:spPr>
              <a:xfrm rot="5400000">
                <a:off x="5238652" y="3834160"/>
                <a:ext cx="5472608" cy="0"/>
              </a:xfrm>
              <a:prstGeom prst="line">
                <a:avLst/>
              </a:prstGeom>
              <a:noFill/>
              <a:ln w="9525">
                <a:solidFill>
                  <a:srgbClr val="EAEAEA"/>
                </a:solidFill>
                <a:round/>
                <a:headEnd/>
                <a:tailEnd/>
              </a:ln>
              <a:effectLst/>
            </p:spPr>
          </p:cxnSp>
          <p:cxnSp>
            <p:nvCxnSpPr>
              <p:cNvPr id="329" name="直線コネクタ 328">
                <a:extLst>
                  <a:ext uri="{FF2B5EF4-FFF2-40B4-BE49-F238E27FC236}">
                    <a16:creationId xmlns:a16="http://schemas.microsoft.com/office/drawing/2014/main" id="{C0B02B78-D573-4D58-A265-D3A667E6198F}"/>
                  </a:ext>
                </a:extLst>
              </p:cNvPr>
              <p:cNvCxnSpPr/>
              <p:nvPr userDrawn="1"/>
            </p:nvCxnSpPr>
            <p:spPr>
              <a:xfrm rot="5400000">
                <a:off x="5382669" y="3834160"/>
                <a:ext cx="5472608" cy="0"/>
              </a:xfrm>
              <a:prstGeom prst="line">
                <a:avLst/>
              </a:prstGeom>
              <a:noFill/>
              <a:ln w="9525">
                <a:solidFill>
                  <a:srgbClr val="EAEAEA"/>
                </a:solidFill>
                <a:round/>
                <a:headEnd/>
                <a:tailEnd/>
              </a:ln>
              <a:effectLst/>
            </p:spPr>
          </p:cxnSp>
          <p:cxnSp>
            <p:nvCxnSpPr>
              <p:cNvPr id="330" name="直線コネクタ 329">
                <a:extLst>
                  <a:ext uri="{FF2B5EF4-FFF2-40B4-BE49-F238E27FC236}">
                    <a16:creationId xmlns:a16="http://schemas.microsoft.com/office/drawing/2014/main" id="{95E9FE83-3186-448E-846D-3BE137E3FD67}"/>
                  </a:ext>
                </a:extLst>
              </p:cNvPr>
              <p:cNvCxnSpPr/>
              <p:nvPr userDrawn="1"/>
            </p:nvCxnSpPr>
            <p:spPr>
              <a:xfrm rot="5400000">
                <a:off x="5526685" y="3834160"/>
                <a:ext cx="5472608" cy="0"/>
              </a:xfrm>
              <a:prstGeom prst="line">
                <a:avLst/>
              </a:prstGeom>
              <a:noFill/>
              <a:ln w="9525">
                <a:solidFill>
                  <a:srgbClr val="EAEAEA"/>
                </a:solidFill>
                <a:round/>
                <a:headEnd/>
                <a:tailEnd/>
              </a:ln>
              <a:effectLst/>
            </p:spPr>
          </p:cxnSp>
          <p:cxnSp>
            <p:nvCxnSpPr>
              <p:cNvPr id="331" name="直線コネクタ 330">
                <a:extLst>
                  <a:ext uri="{FF2B5EF4-FFF2-40B4-BE49-F238E27FC236}">
                    <a16:creationId xmlns:a16="http://schemas.microsoft.com/office/drawing/2014/main" id="{858AF59E-EF5D-4984-A1C7-30D6A0095492}"/>
                  </a:ext>
                </a:extLst>
              </p:cNvPr>
              <p:cNvCxnSpPr/>
              <p:nvPr userDrawn="1"/>
            </p:nvCxnSpPr>
            <p:spPr>
              <a:xfrm rot="5400000">
                <a:off x="5670702" y="3834160"/>
                <a:ext cx="5472608" cy="0"/>
              </a:xfrm>
              <a:prstGeom prst="line">
                <a:avLst/>
              </a:prstGeom>
              <a:noFill/>
              <a:ln w="9525">
                <a:solidFill>
                  <a:srgbClr val="EAEAEA"/>
                </a:solidFill>
                <a:round/>
                <a:headEnd/>
                <a:tailEnd/>
              </a:ln>
              <a:effectLst/>
            </p:spPr>
          </p:cxnSp>
          <p:cxnSp>
            <p:nvCxnSpPr>
              <p:cNvPr id="332" name="直線コネクタ 331">
                <a:extLst>
                  <a:ext uri="{FF2B5EF4-FFF2-40B4-BE49-F238E27FC236}">
                    <a16:creationId xmlns:a16="http://schemas.microsoft.com/office/drawing/2014/main" id="{6F8667E8-FC12-4A91-80A2-DC64022AF915}"/>
                  </a:ext>
                </a:extLst>
              </p:cNvPr>
              <p:cNvCxnSpPr/>
              <p:nvPr userDrawn="1"/>
            </p:nvCxnSpPr>
            <p:spPr>
              <a:xfrm rot="5400000">
                <a:off x="5814716" y="3834160"/>
                <a:ext cx="5472608" cy="0"/>
              </a:xfrm>
              <a:prstGeom prst="line">
                <a:avLst/>
              </a:prstGeom>
              <a:noFill/>
              <a:ln w="9525">
                <a:solidFill>
                  <a:srgbClr val="EAEAEA"/>
                </a:solidFill>
                <a:round/>
                <a:headEnd/>
                <a:tailEnd/>
              </a:ln>
              <a:effectLst/>
            </p:spPr>
          </p:cxnSp>
          <p:cxnSp>
            <p:nvCxnSpPr>
              <p:cNvPr id="333" name="直線コネクタ 332">
                <a:extLst>
                  <a:ext uri="{FF2B5EF4-FFF2-40B4-BE49-F238E27FC236}">
                    <a16:creationId xmlns:a16="http://schemas.microsoft.com/office/drawing/2014/main" id="{9C3463B8-C39A-4621-A91C-B1DA0D93809F}"/>
                  </a:ext>
                </a:extLst>
              </p:cNvPr>
              <p:cNvCxnSpPr/>
              <p:nvPr userDrawn="1"/>
            </p:nvCxnSpPr>
            <p:spPr>
              <a:xfrm rot="5400000">
                <a:off x="5958733" y="3834160"/>
                <a:ext cx="5472608" cy="0"/>
              </a:xfrm>
              <a:prstGeom prst="line">
                <a:avLst/>
              </a:prstGeom>
              <a:noFill/>
              <a:ln w="9525">
                <a:solidFill>
                  <a:srgbClr val="EAEAEA"/>
                </a:solidFill>
                <a:round/>
                <a:headEnd/>
                <a:tailEnd/>
              </a:ln>
              <a:effectLst/>
            </p:spPr>
          </p:cxnSp>
          <p:cxnSp>
            <p:nvCxnSpPr>
              <p:cNvPr id="334" name="直線コネクタ 333">
                <a:extLst>
                  <a:ext uri="{FF2B5EF4-FFF2-40B4-BE49-F238E27FC236}">
                    <a16:creationId xmlns:a16="http://schemas.microsoft.com/office/drawing/2014/main" id="{67B117A2-1640-4E96-8B96-641CFE828392}"/>
                  </a:ext>
                </a:extLst>
              </p:cNvPr>
              <p:cNvCxnSpPr/>
              <p:nvPr userDrawn="1"/>
            </p:nvCxnSpPr>
            <p:spPr>
              <a:xfrm rot="5400000">
                <a:off x="6102749" y="3834160"/>
                <a:ext cx="5472608" cy="0"/>
              </a:xfrm>
              <a:prstGeom prst="line">
                <a:avLst/>
              </a:prstGeom>
              <a:noFill/>
              <a:ln w="9525">
                <a:solidFill>
                  <a:srgbClr val="EAEAEA"/>
                </a:solidFill>
                <a:round/>
                <a:headEnd/>
                <a:tailEnd/>
              </a:ln>
              <a:effectLst/>
            </p:spPr>
          </p:cxnSp>
          <p:cxnSp>
            <p:nvCxnSpPr>
              <p:cNvPr id="335" name="直線コネクタ 334">
                <a:extLst>
                  <a:ext uri="{FF2B5EF4-FFF2-40B4-BE49-F238E27FC236}">
                    <a16:creationId xmlns:a16="http://schemas.microsoft.com/office/drawing/2014/main" id="{B9248B36-C866-485F-AF65-5C1BA0DE87E8}"/>
                  </a:ext>
                </a:extLst>
              </p:cNvPr>
              <p:cNvCxnSpPr/>
              <p:nvPr userDrawn="1"/>
            </p:nvCxnSpPr>
            <p:spPr>
              <a:xfrm rot="5400000">
                <a:off x="6246766" y="3834160"/>
                <a:ext cx="5472608" cy="0"/>
              </a:xfrm>
              <a:prstGeom prst="line">
                <a:avLst/>
              </a:prstGeom>
              <a:noFill/>
              <a:ln w="9525">
                <a:solidFill>
                  <a:srgbClr val="EAEAEA"/>
                </a:solidFill>
                <a:round/>
                <a:headEnd/>
                <a:tailEnd/>
              </a:ln>
              <a:effectLst/>
            </p:spPr>
          </p:cxnSp>
          <p:cxnSp>
            <p:nvCxnSpPr>
              <p:cNvPr id="336" name="直線コネクタ 335">
                <a:extLst>
                  <a:ext uri="{FF2B5EF4-FFF2-40B4-BE49-F238E27FC236}">
                    <a16:creationId xmlns:a16="http://schemas.microsoft.com/office/drawing/2014/main" id="{AA179CE8-4CE6-4DF4-A6C3-1618B47AC0D2}"/>
                  </a:ext>
                </a:extLst>
              </p:cNvPr>
              <p:cNvCxnSpPr/>
              <p:nvPr userDrawn="1"/>
            </p:nvCxnSpPr>
            <p:spPr>
              <a:xfrm rot="5400000">
                <a:off x="6390781" y="3834160"/>
                <a:ext cx="5472608" cy="0"/>
              </a:xfrm>
              <a:prstGeom prst="line">
                <a:avLst/>
              </a:prstGeom>
              <a:noFill/>
              <a:ln w="9525">
                <a:solidFill>
                  <a:srgbClr val="EAEAEA"/>
                </a:solidFill>
                <a:round/>
                <a:headEnd/>
                <a:tailEnd/>
              </a:ln>
              <a:effectLst/>
            </p:spPr>
          </p:cxnSp>
          <p:cxnSp>
            <p:nvCxnSpPr>
              <p:cNvPr id="337" name="直線コネクタ 336">
                <a:extLst>
                  <a:ext uri="{FF2B5EF4-FFF2-40B4-BE49-F238E27FC236}">
                    <a16:creationId xmlns:a16="http://schemas.microsoft.com/office/drawing/2014/main" id="{897C1321-3D51-4E64-9028-DC08865D3777}"/>
                  </a:ext>
                </a:extLst>
              </p:cNvPr>
              <p:cNvCxnSpPr/>
              <p:nvPr userDrawn="1"/>
            </p:nvCxnSpPr>
            <p:spPr>
              <a:xfrm rot="5400000">
                <a:off x="6534798" y="3834160"/>
                <a:ext cx="5472608" cy="0"/>
              </a:xfrm>
              <a:prstGeom prst="line">
                <a:avLst/>
              </a:prstGeom>
              <a:noFill/>
              <a:ln w="9525">
                <a:solidFill>
                  <a:srgbClr val="EAEAEA"/>
                </a:solidFill>
                <a:round/>
                <a:headEnd/>
                <a:tailEnd/>
              </a:ln>
              <a:effectLst/>
            </p:spPr>
          </p:cxnSp>
          <p:cxnSp>
            <p:nvCxnSpPr>
              <p:cNvPr id="338" name="直線コネクタ 337">
                <a:extLst>
                  <a:ext uri="{FF2B5EF4-FFF2-40B4-BE49-F238E27FC236}">
                    <a16:creationId xmlns:a16="http://schemas.microsoft.com/office/drawing/2014/main" id="{AABA96F6-394D-4765-9738-5901F0388A1D}"/>
                  </a:ext>
                </a:extLst>
              </p:cNvPr>
              <p:cNvCxnSpPr/>
              <p:nvPr userDrawn="1"/>
            </p:nvCxnSpPr>
            <p:spPr>
              <a:xfrm rot="5400000">
                <a:off x="-2250181" y="3834160"/>
                <a:ext cx="5472608" cy="0"/>
              </a:xfrm>
              <a:prstGeom prst="line">
                <a:avLst/>
              </a:prstGeom>
              <a:noFill/>
              <a:ln w="9525">
                <a:solidFill>
                  <a:srgbClr val="EAEAEA"/>
                </a:solidFill>
                <a:round/>
                <a:headEnd/>
                <a:tailEnd/>
              </a:ln>
              <a:effectLst/>
            </p:spPr>
          </p:cxnSp>
          <p:cxnSp>
            <p:nvCxnSpPr>
              <p:cNvPr id="339" name="直線コネクタ 338">
                <a:extLst>
                  <a:ext uri="{FF2B5EF4-FFF2-40B4-BE49-F238E27FC236}">
                    <a16:creationId xmlns:a16="http://schemas.microsoft.com/office/drawing/2014/main" id="{9A950022-88F4-4666-90E8-D42BE25B8297}"/>
                  </a:ext>
                </a:extLst>
              </p:cNvPr>
              <p:cNvCxnSpPr/>
              <p:nvPr userDrawn="1"/>
            </p:nvCxnSpPr>
            <p:spPr>
              <a:xfrm rot="5400000">
                <a:off x="-2394197" y="3834160"/>
                <a:ext cx="5472608" cy="0"/>
              </a:xfrm>
              <a:prstGeom prst="line">
                <a:avLst/>
              </a:prstGeom>
              <a:noFill/>
              <a:ln w="9525">
                <a:solidFill>
                  <a:srgbClr val="EAEAEA"/>
                </a:solidFill>
                <a:round/>
                <a:headEnd/>
                <a:tailEnd/>
              </a:ln>
              <a:effectLst/>
            </p:spPr>
          </p:cxnSp>
          <p:cxnSp>
            <p:nvCxnSpPr>
              <p:cNvPr id="340" name="直線コネクタ 339">
                <a:extLst>
                  <a:ext uri="{FF2B5EF4-FFF2-40B4-BE49-F238E27FC236}">
                    <a16:creationId xmlns:a16="http://schemas.microsoft.com/office/drawing/2014/main" id="{C58E522E-9529-45CA-A3B6-708A1009C4C4}"/>
                  </a:ext>
                </a:extLst>
              </p:cNvPr>
              <p:cNvCxnSpPr/>
              <p:nvPr userDrawn="1"/>
            </p:nvCxnSpPr>
            <p:spPr>
              <a:xfrm rot="5400000">
                <a:off x="6678811" y="3834160"/>
                <a:ext cx="5472608" cy="0"/>
              </a:xfrm>
              <a:prstGeom prst="line">
                <a:avLst/>
              </a:prstGeom>
              <a:noFill/>
              <a:ln w="9525">
                <a:solidFill>
                  <a:srgbClr val="EAEAEA"/>
                </a:solidFill>
                <a:round/>
                <a:headEnd/>
                <a:tailEnd/>
              </a:ln>
              <a:effectLst/>
            </p:spPr>
          </p:cxnSp>
          <p:cxnSp>
            <p:nvCxnSpPr>
              <p:cNvPr id="341" name="直線コネクタ 340">
                <a:extLst>
                  <a:ext uri="{FF2B5EF4-FFF2-40B4-BE49-F238E27FC236}">
                    <a16:creationId xmlns:a16="http://schemas.microsoft.com/office/drawing/2014/main" id="{DDAC6EB3-B6F1-43EA-A951-76F0C6956E97}"/>
                  </a:ext>
                </a:extLst>
              </p:cNvPr>
              <p:cNvCxnSpPr/>
              <p:nvPr userDrawn="1"/>
            </p:nvCxnSpPr>
            <p:spPr>
              <a:xfrm rot="5400000">
                <a:off x="6822827" y="3834160"/>
                <a:ext cx="5472608" cy="0"/>
              </a:xfrm>
              <a:prstGeom prst="line">
                <a:avLst/>
              </a:prstGeom>
              <a:noFill/>
              <a:ln w="9525">
                <a:solidFill>
                  <a:srgbClr val="EAEAEA"/>
                </a:solidFill>
                <a:round/>
                <a:headEnd/>
                <a:tailEnd/>
              </a:ln>
              <a:effectLst/>
            </p:spPr>
          </p:cxnSp>
        </p:grpSp>
        <p:grpSp>
          <p:nvGrpSpPr>
            <p:cNvPr id="237" name="グループ化 236">
              <a:extLst>
                <a:ext uri="{FF2B5EF4-FFF2-40B4-BE49-F238E27FC236}">
                  <a16:creationId xmlns:a16="http://schemas.microsoft.com/office/drawing/2014/main" id="{0188F0E6-D9E5-4F98-ACD4-69338B90F304}"/>
                </a:ext>
              </a:extLst>
            </p:cNvPr>
            <p:cNvGrpSpPr/>
            <p:nvPr userDrawn="1"/>
          </p:nvGrpSpPr>
          <p:grpSpPr>
            <a:xfrm>
              <a:off x="198091" y="1241872"/>
              <a:ext cx="9505056" cy="5184576"/>
              <a:chOff x="198091" y="1241872"/>
              <a:chExt cx="9505056" cy="5184576"/>
            </a:xfrm>
          </p:grpSpPr>
          <p:cxnSp>
            <p:nvCxnSpPr>
              <p:cNvPr id="242" name="直線コネクタ 241">
                <a:extLst>
                  <a:ext uri="{FF2B5EF4-FFF2-40B4-BE49-F238E27FC236}">
                    <a16:creationId xmlns:a16="http://schemas.microsoft.com/office/drawing/2014/main" id="{B6817B39-5F68-4199-AAF1-4172BED5DD53}"/>
                  </a:ext>
                </a:extLst>
              </p:cNvPr>
              <p:cNvCxnSpPr>
                <a:cxnSpLocks/>
              </p:cNvCxnSpPr>
              <p:nvPr userDrawn="1"/>
            </p:nvCxnSpPr>
            <p:spPr>
              <a:xfrm>
                <a:off x="198091" y="1241872"/>
                <a:ext cx="9505056" cy="0"/>
              </a:xfrm>
              <a:prstGeom prst="line">
                <a:avLst/>
              </a:prstGeom>
              <a:noFill/>
              <a:ln w="9525">
                <a:solidFill>
                  <a:srgbClr val="EAEAEA"/>
                </a:solidFill>
                <a:round/>
                <a:headEnd/>
                <a:tailEnd/>
              </a:ln>
              <a:effectLst/>
            </p:spPr>
          </p:cxnSp>
          <p:cxnSp>
            <p:nvCxnSpPr>
              <p:cNvPr id="243" name="直線コネクタ 242">
                <a:extLst>
                  <a:ext uri="{FF2B5EF4-FFF2-40B4-BE49-F238E27FC236}">
                    <a16:creationId xmlns:a16="http://schemas.microsoft.com/office/drawing/2014/main" id="{001DBB90-818E-4E21-B7BC-EEFC8B9BFAD8}"/>
                  </a:ext>
                </a:extLst>
              </p:cNvPr>
              <p:cNvCxnSpPr>
                <a:cxnSpLocks/>
              </p:cNvCxnSpPr>
              <p:nvPr userDrawn="1"/>
            </p:nvCxnSpPr>
            <p:spPr>
              <a:xfrm>
                <a:off x="198091" y="1385888"/>
                <a:ext cx="9505056" cy="0"/>
              </a:xfrm>
              <a:prstGeom prst="line">
                <a:avLst/>
              </a:prstGeom>
              <a:noFill/>
              <a:ln w="9525">
                <a:solidFill>
                  <a:srgbClr val="EAEAEA"/>
                </a:solidFill>
                <a:round/>
                <a:headEnd/>
                <a:tailEnd/>
              </a:ln>
              <a:effectLst/>
            </p:spPr>
          </p:cxnSp>
          <p:cxnSp>
            <p:nvCxnSpPr>
              <p:cNvPr id="244" name="直線コネクタ 243">
                <a:extLst>
                  <a:ext uri="{FF2B5EF4-FFF2-40B4-BE49-F238E27FC236}">
                    <a16:creationId xmlns:a16="http://schemas.microsoft.com/office/drawing/2014/main" id="{1AC79F46-D4BA-408E-BE4E-0921612FE290}"/>
                  </a:ext>
                </a:extLst>
              </p:cNvPr>
              <p:cNvCxnSpPr>
                <a:cxnSpLocks/>
              </p:cNvCxnSpPr>
              <p:nvPr userDrawn="1"/>
            </p:nvCxnSpPr>
            <p:spPr>
              <a:xfrm>
                <a:off x="198091" y="1529904"/>
                <a:ext cx="9505056" cy="0"/>
              </a:xfrm>
              <a:prstGeom prst="line">
                <a:avLst/>
              </a:prstGeom>
              <a:noFill/>
              <a:ln w="9525">
                <a:solidFill>
                  <a:srgbClr val="EAEAEA"/>
                </a:solidFill>
                <a:round/>
                <a:headEnd/>
                <a:tailEnd/>
              </a:ln>
              <a:effectLst/>
            </p:spPr>
          </p:cxnSp>
          <p:cxnSp>
            <p:nvCxnSpPr>
              <p:cNvPr id="245" name="直線コネクタ 244">
                <a:extLst>
                  <a:ext uri="{FF2B5EF4-FFF2-40B4-BE49-F238E27FC236}">
                    <a16:creationId xmlns:a16="http://schemas.microsoft.com/office/drawing/2014/main" id="{2D85218A-0099-4E36-BE42-02A8549629BD}"/>
                  </a:ext>
                </a:extLst>
              </p:cNvPr>
              <p:cNvCxnSpPr>
                <a:cxnSpLocks/>
              </p:cNvCxnSpPr>
              <p:nvPr userDrawn="1"/>
            </p:nvCxnSpPr>
            <p:spPr>
              <a:xfrm>
                <a:off x="198091" y="1673920"/>
                <a:ext cx="9505056" cy="0"/>
              </a:xfrm>
              <a:prstGeom prst="line">
                <a:avLst/>
              </a:prstGeom>
              <a:noFill/>
              <a:ln w="9525">
                <a:solidFill>
                  <a:srgbClr val="EAEAEA"/>
                </a:solidFill>
                <a:round/>
                <a:headEnd/>
                <a:tailEnd/>
              </a:ln>
              <a:effectLst/>
            </p:spPr>
          </p:cxnSp>
          <p:cxnSp>
            <p:nvCxnSpPr>
              <p:cNvPr id="246" name="直線コネクタ 245">
                <a:extLst>
                  <a:ext uri="{FF2B5EF4-FFF2-40B4-BE49-F238E27FC236}">
                    <a16:creationId xmlns:a16="http://schemas.microsoft.com/office/drawing/2014/main" id="{FEADCC8D-0344-4EFA-8EC5-0F041ECFA0EC}"/>
                  </a:ext>
                </a:extLst>
              </p:cNvPr>
              <p:cNvCxnSpPr>
                <a:cxnSpLocks/>
              </p:cNvCxnSpPr>
              <p:nvPr userDrawn="1"/>
            </p:nvCxnSpPr>
            <p:spPr>
              <a:xfrm>
                <a:off x="198091" y="1817936"/>
                <a:ext cx="9505056" cy="0"/>
              </a:xfrm>
              <a:prstGeom prst="line">
                <a:avLst/>
              </a:prstGeom>
              <a:noFill/>
              <a:ln w="9525">
                <a:solidFill>
                  <a:srgbClr val="EAEAEA"/>
                </a:solidFill>
                <a:round/>
                <a:headEnd/>
                <a:tailEnd/>
              </a:ln>
              <a:effectLst/>
            </p:spPr>
          </p:cxnSp>
          <p:cxnSp>
            <p:nvCxnSpPr>
              <p:cNvPr id="247" name="直線コネクタ 246">
                <a:extLst>
                  <a:ext uri="{FF2B5EF4-FFF2-40B4-BE49-F238E27FC236}">
                    <a16:creationId xmlns:a16="http://schemas.microsoft.com/office/drawing/2014/main" id="{0A2F6A4C-6AD6-4ADB-8A3C-3E18641F5462}"/>
                  </a:ext>
                </a:extLst>
              </p:cNvPr>
              <p:cNvCxnSpPr>
                <a:cxnSpLocks/>
              </p:cNvCxnSpPr>
              <p:nvPr userDrawn="1"/>
            </p:nvCxnSpPr>
            <p:spPr>
              <a:xfrm>
                <a:off x="198091" y="1961952"/>
                <a:ext cx="9505056" cy="0"/>
              </a:xfrm>
              <a:prstGeom prst="line">
                <a:avLst/>
              </a:prstGeom>
              <a:noFill/>
              <a:ln w="9525">
                <a:solidFill>
                  <a:srgbClr val="EAEAEA"/>
                </a:solidFill>
                <a:round/>
                <a:headEnd/>
                <a:tailEnd/>
              </a:ln>
              <a:effectLst/>
            </p:spPr>
          </p:cxnSp>
          <p:cxnSp>
            <p:nvCxnSpPr>
              <p:cNvPr id="248" name="直線コネクタ 247">
                <a:extLst>
                  <a:ext uri="{FF2B5EF4-FFF2-40B4-BE49-F238E27FC236}">
                    <a16:creationId xmlns:a16="http://schemas.microsoft.com/office/drawing/2014/main" id="{861CD4EE-B74F-40B8-8FDB-DDC08704399C}"/>
                  </a:ext>
                </a:extLst>
              </p:cNvPr>
              <p:cNvCxnSpPr>
                <a:cxnSpLocks/>
              </p:cNvCxnSpPr>
              <p:nvPr userDrawn="1"/>
            </p:nvCxnSpPr>
            <p:spPr>
              <a:xfrm>
                <a:off x="198091" y="2105968"/>
                <a:ext cx="9505056" cy="0"/>
              </a:xfrm>
              <a:prstGeom prst="line">
                <a:avLst/>
              </a:prstGeom>
              <a:noFill/>
              <a:ln w="9525">
                <a:solidFill>
                  <a:srgbClr val="EAEAEA"/>
                </a:solidFill>
                <a:round/>
                <a:headEnd/>
                <a:tailEnd/>
              </a:ln>
              <a:effectLst/>
            </p:spPr>
          </p:cxnSp>
          <p:cxnSp>
            <p:nvCxnSpPr>
              <p:cNvPr id="249" name="直線コネクタ 248">
                <a:extLst>
                  <a:ext uri="{FF2B5EF4-FFF2-40B4-BE49-F238E27FC236}">
                    <a16:creationId xmlns:a16="http://schemas.microsoft.com/office/drawing/2014/main" id="{5BF2ED6B-6C9B-46A1-920F-487B1C4199BE}"/>
                  </a:ext>
                </a:extLst>
              </p:cNvPr>
              <p:cNvCxnSpPr>
                <a:cxnSpLocks/>
              </p:cNvCxnSpPr>
              <p:nvPr userDrawn="1"/>
            </p:nvCxnSpPr>
            <p:spPr>
              <a:xfrm>
                <a:off x="198091" y="2249984"/>
                <a:ext cx="9505056" cy="0"/>
              </a:xfrm>
              <a:prstGeom prst="line">
                <a:avLst/>
              </a:prstGeom>
              <a:noFill/>
              <a:ln w="9525">
                <a:solidFill>
                  <a:srgbClr val="EAEAEA"/>
                </a:solidFill>
                <a:round/>
                <a:headEnd/>
                <a:tailEnd/>
              </a:ln>
              <a:effectLst/>
            </p:spPr>
          </p:cxnSp>
          <p:cxnSp>
            <p:nvCxnSpPr>
              <p:cNvPr id="250" name="直線コネクタ 249">
                <a:extLst>
                  <a:ext uri="{FF2B5EF4-FFF2-40B4-BE49-F238E27FC236}">
                    <a16:creationId xmlns:a16="http://schemas.microsoft.com/office/drawing/2014/main" id="{1DC2A286-B8CA-4B55-B5A4-61CF21340827}"/>
                  </a:ext>
                </a:extLst>
              </p:cNvPr>
              <p:cNvCxnSpPr>
                <a:cxnSpLocks/>
              </p:cNvCxnSpPr>
              <p:nvPr userDrawn="1"/>
            </p:nvCxnSpPr>
            <p:spPr>
              <a:xfrm>
                <a:off x="198091" y="2394000"/>
                <a:ext cx="9505056" cy="0"/>
              </a:xfrm>
              <a:prstGeom prst="line">
                <a:avLst/>
              </a:prstGeom>
              <a:noFill/>
              <a:ln w="9525">
                <a:solidFill>
                  <a:srgbClr val="EAEAEA"/>
                </a:solidFill>
                <a:round/>
                <a:headEnd/>
                <a:tailEnd/>
              </a:ln>
              <a:effectLst/>
            </p:spPr>
          </p:cxnSp>
          <p:cxnSp>
            <p:nvCxnSpPr>
              <p:cNvPr id="251" name="直線コネクタ 250">
                <a:extLst>
                  <a:ext uri="{FF2B5EF4-FFF2-40B4-BE49-F238E27FC236}">
                    <a16:creationId xmlns:a16="http://schemas.microsoft.com/office/drawing/2014/main" id="{7D9594D7-86BD-420D-86A6-21A811E2CA7E}"/>
                  </a:ext>
                </a:extLst>
              </p:cNvPr>
              <p:cNvCxnSpPr>
                <a:cxnSpLocks/>
              </p:cNvCxnSpPr>
              <p:nvPr userDrawn="1"/>
            </p:nvCxnSpPr>
            <p:spPr>
              <a:xfrm>
                <a:off x="198091" y="2538016"/>
                <a:ext cx="9505056" cy="0"/>
              </a:xfrm>
              <a:prstGeom prst="line">
                <a:avLst/>
              </a:prstGeom>
              <a:noFill/>
              <a:ln w="9525">
                <a:solidFill>
                  <a:srgbClr val="EAEAEA"/>
                </a:solidFill>
                <a:round/>
                <a:headEnd/>
                <a:tailEnd/>
              </a:ln>
              <a:effectLst/>
            </p:spPr>
          </p:cxnSp>
          <p:cxnSp>
            <p:nvCxnSpPr>
              <p:cNvPr id="252" name="直線コネクタ 251">
                <a:extLst>
                  <a:ext uri="{FF2B5EF4-FFF2-40B4-BE49-F238E27FC236}">
                    <a16:creationId xmlns:a16="http://schemas.microsoft.com/office/drawing/2014/main" id="{064EC7F3-E817-4E79-B4E1-BC819CA6E6CE}"/>
                  </a:ext>
                </a:extLst>
              </p:cNvPr>
              <p:cNvCxnSpPr>
                <a:cxnSpLocks/>
              </p:cNvCxnSpPr>
              <p:nvPr userDrawn="1"/>
            </p:nvCxnSpPr>
            <p:spPr>
              <a:xfrm>
                <a:off x="198091" y="2682032"/>
                <a:ext cx="9505056" cy="0"/>
              </a:xfrm>
              <a:prstGeom prst="line">
                <a:avLst/>
              </a:prstGeom>
              <a:noFill/>
              <a:ln w="9525">
                <a:solidFill>
                  <a:srgbClr val="EAEAEA"/>
                </a:solidFill>
                <a:round/>
                <a:headEnd/>
                <a:tailEnd/>
              </a:ln>
              <a:effectLst/>
            </p:spPr>
          </p:cxnSp>
          <p:cxnSp>
            <p:nvCxnSpPr>
              <p:cNvPr id="253" name="直線コネクタ 252">
                <a:extLst>
                  <a:ext uri="{FF2B5EF4-FFF2-40B4-BE49-F238E27FC236}">
                    <a16:creationId xmlns:a16="http://schemas.microsoft.com/office/drawing/2014/main" id="{6D57B7AC-0DE8-40E0-9722-E2C711393E4F}"/>
                  </a:ext>
                </a:extLst>
              </p:cNvPr>
              <p:cNvCxnSpPr>
                <a:cxnSpLocks/>
              </p:cNvCxnSpPr>
              <p:nvPr userDrawn="1"/>
            </p:nvCxnSpPr>
            <p:spPr>
              <a:xfrm>
                <a:off x="198091" y="2826048"/>
                <a:ext cx="9505056" cy="0"/>
              </a:xfrm>
              <a:prstGeom prst="line">
                <a:avLst/>
              </a:prstGeom>
              <a:noFill/>
              <a:ln w="9525">
                <a:solidFill>
                  <a:srgbClr val="EAEAEA"/>
                </a:solidFill>
                <a:round/>
                <a:headEnd/>
                <a:tailEnd/>
              </a:ln>
              <a:effectLst/>
            </p:spPr>
          </p:cxnSp>
          <p:cxnSp>
            <p:nvCxnSpPr>
              <p:cNvPr id="254" name="直線コネクタ 253">
                <a:extLst>
                  <a:ext uri="{FF2B5EF4-FFF2-40B4-BE49-F238E27FC236}">
                    <a16:creationId xmlns:a16="http://schemas.microsoft.com/office/drawing/2014/main" id="{48EECE1B-A897-4FC7-8982-F800B22BD7D6}"/>
                  </a:ext>
                </a:extLst>
              </p:cNvPr>
              <p:cNvCxnSpPr>
                <a:cxnSpLocks/>
              </p:cNvCxnSpPr>
              <p:nvPr userDrawn="1"/>
            </p:nvCxnSpPr>
            <p:spPr>
              <a:xfrm>
                <a:off x="198091" y="2970064"/>
                <a:ext cx="9505056" cy="0"/>
              </a:xfrm>
              <a:prstGeom prst="line">
                <a:avLst/>
              </a:prstGeom>
              <a:noFill/>
              <a:ln w="9525">
                <a:solidFill>
                  <a:srgbClr val="EAEAEA"/>
                </a:solidFill>
                <a:round/>
                <a:headEnd/>
                <a:tailEnd/>
              </a:ln>
              <a:effectLst/>
            </p:spPr>
          </p:cxnSp>
          <p:cxnSp>
            <p:nvCxnSpPr>
              <p:cNvPr id="255" name="直線コネクタ 254">
                <a:extLst>
                  <a:ext uri="{FF2B5EF4-FFF2-40B4-BE49-F238E27FC236}">
                    <a16:creationId xmlns:a16="http://schemas.microsoft.com/office/drawing/2014/main" id="{CB1F2EE1-4D09-4095-89E9-AF2CCCAC9455}"/>
                  </a:ext>
                </a:extLst>
              </p:cNvPr>
              <p:cNvCxnSpPr>
                <a:cxnSpLocks/>
              </p:cNvCxnSpPr>
              <p:nvPr userDrawn="1"/>
            </p:nvCxnSpPr>
            <p:spPr>
              <a:xfrm>
                <a:off x="198091" y="3114080"/>
                <a:ext cx="9505056" cy="0"/>
              </a:xfrm>
              <a:prstGeom prst="line">
                <a:avLst/>
              </a:prstGeom>
              <a:noFill/>
              <a:ln w="9525">
                <a:solidFill>
                  <a:srgbClr val="EAEAEA"/>
                </a:solidFill>
                <a:round/>
                <a:headEnd/>
                <a:tailEnd/>
              </a:ln>
              <a:effectLst/>
            </p:spPr>
          </p:cxnSp>
          <p:cxnSp>
            <p:nvCxnSpPr>
              <p:cNvPr id="256" name="直線コネクタ 255">
                <a:extLst>
                  <a:ext uri="{FF2B5EF4-FFF2-40B4-BE49-F238E27FC236}">
                    <a16:creationId xmlns:a16="http://schemas.microsoft.com/office/drawing/2014/main" id="{D288F634-3E66-4B50-9666-52BE8B08BFD0}"/>
                  </a:ext>
                </a:extLst>
              </p:cNvPr>
              <p:cNvCxnSpPr>
                <a:cxnSpLocks/>
              </p:cNvCxnSpPr>
              <p:nvPr userDrawn="1"/>
            </p:nvCxnSpPr>
            <p:spPr>
              <a:xfrm>
                <a:off x="198091" y="3258096"/>
                <a:ext cx="9505056" cy="0"/>
              </a:xfrm>
              <a:prstGeom prst="line">
                <a:avLst/>
              </a:prstGeom>
              <a:noFill/>
              <a:ln w="9525">
                <a:solidFill>
                  <a:srgbClr val="EAEAEA"/>
                </a:solidFill>
                <a:round/>
                <a:headEnd/>
                <a:tailEnd/>
              </a:ln>
              <a:effectLst/>
            </p:spPr>
          </p:cxnSp>
          <p:cxnSp>
            <p:nvCxnSpPr>
              <p:cNvPr id="257" name="直線コネクタ 256">
                <a:extLst>
                  <a:ext uri="{FF2B5EF4-FFF2-40B4-BE49-F238E27FC236}">
                    <a16:creationId xmlns:a16="http://schemas.microsoft.com/office/drawing/2014/main" id="{3224CD69-AA3B-4D87-AE90-5CFC20BC08E0}"/>
                  </a:ext>
                </a:extLst>
              </p:cNvPr>
              <p:cNvCxnSpPr>
                <a:cxnSpLocks/>
              </p:cNvCxnSpPr>
              <p:nvPr userDrawn="1"/>
            </p:nvCxnSpPr>
            <p:spPr>
              <a:xfrm>
                <a:off x="198091" y="3402112"/>
                <a:ext cx="9505056" cy="0"/>
              </a:xfrm>
              <a:prstGeom prst="line">
                <a:avLst/>
              </a:prstGeom>
              <a:noFill/>
              <a:ln w="9525">
                <a:solidFill>
                  <a:srgbClr val="EAEAEA"/>
                </a:solidFill>
                <a:round/>
                <a:headEnd/>
                <a:tailEnd/>
              </a:ln>
              <a:effectLst/>
            </p:spPr>
          </p:cxnSp>
          <p:cxnSp>
            <p:nvCxnSpPr>
              <p:cNvPr id="258" name="直線コネクタ 257">
                <a:extLst>
                  <a:ext uri="{FF2B5EF4-FFF2-40B4-BE49-F238E27FC236}">
                    <a16:creationId xmlns:a16="http://schemas.microsoft.com/office/drawing/2014/main" id="{8ECB8F3C-B185-414E-B6EB-E538117A2DFF}"/>
                  </a:ext>
                </a:extLst>
              </p:cNvPr>
              <p:cNvCxnSpPr>
                <a:cxnSpLocks/>
              </p:cNvCxnSpPr>
              <p:nvPr userDrawn="1"/>
            </p:nvCxnSpPr>
            <p:spPr>
              <a:xfrm>
                <a:off x="198091" y="3546128"/>
                <a:ext cx="9505056" cy="0"/>
              </a:xfrm>
              <a:prstGeom prst="line">
                <a:avLst/>
              </a:prstGeom>
              <a:noFill/>
              <a:ln w="9525">
                <a:solidFill>
                  <a:srgbClr val="EAEAEA"/>
                </a:solidFill>
                <a:round/>
                <a:headEnd/>
                <a:tailEnd/>
              </a:ln>
              <a:effectLst/>
            </p:spPr>
          </p:cxnSp>
          <p:cxnSp>
            <p:nvCxnSpPr>
              <p:cNvPr id="259" name="直線コネクタ 258">
                <a:extLst>
                  <a:ext uri="{FF2B5EF4-FFF2-40B4-BE49-F238E27FC236}">
                    <a16:creationId xmlns:a16="http://schemas.microsoft.com/office/drawing/2014/main" id="{79546A14-F18F-4D11-94B2-8B9489C6DDC2}"/>
                  </a:ext>
                </a:extLst>
              </p:cNvPr>
              <p:cNvCxnSpPr>
                <a:cxnSpLocks/>
              </p:cNvCxnSpPr>
              <p:nvPr userDrawn="1"/>
            </p:nvCxnSpPr>
            <p:spPr>
              <a:xfrm>
                <a:off x="198091" y="3690144"/>
                <a:ext cx="9505056" cy="0"/>
              </a:xfrm>
              <a:prstGeom prst="line">
                <a:avLst/>
              </a:prstGeom>
              <a:noFill/>
              <a:ln w="9525">
                <a:solidFill>
                  <a:srgbClr val="EAEAEA"/>
                </a:solidFill>
                <a:round/>
                <a:headEnd/>
                <a:tailEnd/>
              </a:ln>
              <a:effectLst/>
            </p:spPr>
          </p:cxnSp>
          <p:cxnSp>
            <p:nvCxnSpPr>
              <p:cNvPr id="260" name="直線コネクタ 259">
                <a:extLst>
                  <a:ext uri="{FF2B5EF4-FFF2-40B4-BE49-F238E27FC236}">
                    <a16:creationId xmlns:a16="http://schemas.microsoft.com/office/drawing/2014/main" id="{E1CB54CC-E432-4B30-B17B-393737056DB5}"/>
                  </a:ext>
                </a:extLst>
              </p:cNvPr>
              <p:cNvCxnSpPr>
                <a:cxnSpLocks/>
              </p:cNvCxnSpPr>
              <p:nvPr userDrawn="1"/>
            </p:nvCxnSpPr>
            <p:spPr>
              <a:xfrm>
                <a:off x="198091" y="3978176"/>
                <a:ext cx="9505056" cy="0"/>
              </a:xfrm>
              <a:prstGeom prst="line">
                <a:avLst/>
              </a:prstGeom>
              <a:noFill/>
              <a:ln w="9525">
                <a:solidFill>
                  <a:srgbClr val="EAEAEA"/>
                </a:solidFill>
                <a:round/>
                <a:headEnd/>
                <a:tailEnd/>
              </a:ln>
              <a:effectLst/>
            </p:spPr>
          </p:cxnSp>
          <p:cxnSp>
            <p:nvCxnSpPr>
              <p:cNvPr id="261" name="直線コネクタ 260">
                <a:extLst>
                  <a:ext uri="{FF2B5EF4-FFF2-40B4-BE49-F238E27FC236}">
                    <a16:creationId xmlns:a16="http://schemas.microsoft.com/office/drawing/2014/main" id="{D2872346-E4A7-401E-BB09-CD366737FB77}"/>
                  </a:ext>
                </a:extLst>
              </p:cNvPr>
              <p:cNvCxnSpPr>
                <a:cxnSpLocks/>
              </p:cNvCxnSpPr>
              <p:nvPr userDrawn="1"/>
            </p:nvCxnSpPr>
            <p:spPr>
              <a:xfrm>
                <a:off x="198091" y="4122192"/>
                <a:ext cx="9505056" cy="0"/>
              </a:xfrm>
              <a:prstGeom prst="line">
                <a:avLst/>
              </a:prstGeom>
              <a:noFill/>
              <a:ln w="9525">
                <a:solidFill>
                  <a:srgbClr val="EAEAEA"/>
                </a:solidFill>
                <a:round/>
                <a:headEnd/>
                <a:tailEnd/>
              </a:ln>
              <a:effectLst/>
            </p:spPr>
          </p:cxnSp>
          <p:cxnSp>
            <p:nvCxnSpPr>
              <p:cNvPr id="262" name="直線コネクタ 261">
                <a:extLst>
                  <a:ext uri="{FF2B5EF4-FFF2-40B4-BE49-F238E27FC236}">
                    <a16:creationId xmlns:a16="http://schemas.microsoft.com/office/drawing/2014/main" id="{4687DF8D-449E-42CA-A66E-93C0E1F1F839}"/>
                  </a:ext>
                </a:extLst>
              </p:cNvPr>
              <p:cNvCxnSpPr>
                <a:cxnSpLocks/>
              </p:cNvCxnSpPr>
              <p:nvPr userDrawn="1"/>
            </p:nvCxnSpPr>
            <p:spPr>
              <a:xfrm>
                <a:off x="198091" y="4266208"/>
                <a:ext cx="9505056" cy="0"/>
              </a:xfrm>
              <a:prstGeom prst="line">
                <a:avLst/>
              </a:prstGeom>
              <a:noFill/>
              <a:ln w="9525">
                <a:solidFill>
                  <a:srgbClr val="EAEAEA"/>
                </a:solidFill>
                <a:round/>
                <a:headEnd/>
                <a:tailEnd/>
              </a:ln>
              <a:effectLst/>
            </p:spPr>
          </p:cxnSp>
          <p:cxnSp>
            <p:nvCxnSpPr>
              <p:cNvPr id="263" name="直線コネクタ 262">
                <a:extLst>
                  <a:ext uri="{FF2B5EF4-FFF2-40B4-BE49-F238E27FC236}">
                    <a16:creationId xmlns:a16="http://schemas.microsoft.com/office/drawing/2014/main" id="{2B7E4CA2-4686-46D2-9E9E-94C2D9E1AA17}"/>
                  </a:ext>
                </a:extLst>
              </p:cNvPr>
              <p:cNvCxnSpPr>
                <a:cxnSpLocks/>
              </p:cNvCxnSpPr>
              <p:nvPr userDrawn="1"/>
            </p:nvCxnSpPr>
            <p:spPr>
              <a:xfrm>
                <a:off x="198091" y="4410224"/>
                <a:ext cx="9505056" cy="0"/>
              </a:xfrm>
              <a:prstGeom prst="line">
                <a:avLst/>
              </a:prstGeom>
              <a:noFill/>
              <a:ln w="9525">
                <a:solidFill>
                  <a:srgbClr val="EAEAEA"/>
                </a:solidFill>
                <a:round/>
                <a:headEnd/>
                <a:tailEnd/>
              </a:ln>
              <a:effectLst/>
            </p:spPr>
          </p:cxnSp>
          <p:cxnSp>
            <p:nvCxnSpPr>
              <p:cNvPr id="264" name="直線コネクタ 263">
                <a:extLst>
                  <a:ext uri="{FF2B5EF4-FFF2-40B4-BE49-F238E27FC236}">
                    <a16:creationId xmlns:a16="http://schemas.microsoft.com/office/drawing/2014/main" id="{A06BD4F9-7547-4403-A51D-2348982F716C}"/>
                  </a:ext>
                </a:extLst>
              </p:cNvPr>
              <p:cNvCxnSpPr>
                <a:cxnSpLocks/>
              </p:cNvCxnSpPr>
              <p:nvPr userDrawn="1"/>
            </p:nvCxnSpPr>
            <p:spPr>
              <a:xfrm>
                <a:off x="198091" y="4554240"/>
                <a:ext cx="9505056" cy="0"/>
              </a:xfrm>
              <a:prstGeom prst="line">
                <a:avLst/>
              </a:prstGeom>
              <a:noFill/>
              <a:ln w="9525">
                <a:solidFill>
                  <a:srgbClr val="EAEAEA"/>
                </a:solidFill>
                <a:round/>
                <a:headEnd/>
                <a:tailEnd/>
              </a:ln>
              <a:effectLst/>
            </p:spPr>
          </p:cxnSp>
          <p:cxnSp>
            <p:nvCxnSpPr>
              <p:cNvPr id="265" name="直線コネクタ 264">
                <a:extLst>
                  <a:ext uri="{FF2B5EF4-FFF2-40B4-BE49-F238E27FC236}">
                    <a16:creationId xmlns:a16="http://schemas.microsoft.com/office/drawing/2014/main" id="{5A2483F3-6F66-4643-A5F4-60D4229B6F35}"/>
                  </a:ext>
                </a:extLst>
              </p:cNvPr>
              <p:cNvCxnSpPr>
                <a:cxnSpLocks/>
              </p:cNvCxnSpPr>
              <p:nvPr userDrawn="1"/>
            </p:nvCxnSpPr>
            <p:spPr>
              <a:xfrm>
                <a:off x="198091" y="4698256"/>
                <a:ext cx="9505056" cy="0"/>
              </a:xfrm>
              <a:prstGeom prst="line">
                <a:avLst/>
              </a:prstGeom>
              <a:noFill/>
              <a:ln w="9525">
                <a:solidFill>
                  <a:srgbClr val="EAEAEA"/>
                </a:solidFill>
                <a:round/>
                <a:headEnd/>
                <a:tailEnd/>
              </a:ln>
              <a:effectLst/>
            </p:spPr>
          </p:cxnSp>
          <p:cxnSp>
            <p:nvCxnSpPr>
              <p:cNvPr id="266" name="直線コネクタ 265">
                <a:extLst>
                  <a:ext uri="{FF2B5EF4-FFF2-40B4-BE49-F238E27FC236}">
                    <a16:creationId xmlns:a16="http://schemas.microsoft.com/office/drawing/2014/main" id="{919FD7BA-F2CF-423C-909D-E2D3ACF483CB}"/>
                  </a:ext>
                </a:extLst>
              </p:cNvPr>
              <p:cNvCxnSpPr>
                <a:cxnSpLocks/>
              </p:cNvCxnSpPr>
              <p:nvPr userDrawn="1"/>
            </p:nvCxnSpPr>
            <p:spPr>
              <a:xfrm>
                <a:off x="198091" y="4842272"/>
                <a:ext cx="9505056" cy="0"/>
              </a:xfrm>
              <a:prstGeom prst="line">
                <a:avLst/>
              </a:prstGeom>
              <a:noFill/>
              <a:ln w="9525">
                <a:solidFill>
                  <a:srgbClr val="EAEAEA"/>
                </a:solidFill>
                <a:round/>
                <a:headEnd/>
                <a:tailEnd/>
              </a:ln>
              <a:effectLst/>
            </p:spPr>
          </p:cxnSp>
          <p:cxnSp>
            <p:nvCxnSpPr>
              <p:cNvPr id="267" name="直線コネクタ 266">
                <a:extLst>
                  <a:ext uri="{FF2B5EF4-FFF2-40B4-BE49-F238E27FC236}">
                    <a16:creationId xmlns:a16="http://schemas.microsoft.com/office/drawing/2014/main" id="{B80543E4-6AD3-474A-9818-E44B4197CA05}"/>
                  </a:ext>
                </a:extLst>
              </p:cNvPr>
              <p:cNvCxnSpPr>
                <a:cxnSpLocks/>
              </p:cNvCxnSpPr>
              <p:nvPr userDrawn="1"/>
            </p:nvCxnSpPr>
            <p:spPr>
              <a:xfrm>
                <a:off x="198091" y="4986288"/>
                <a:ext cx="9505056" cy="0"/>
              </a:xfrm>
              <a:prstGeom prst="line">
                <a:avLst/>
              </a:prstGeom>
              <a:noFill/>
              <a:ln w="9525">
                <a:solidFill>
                  <a:srgbClr val="EAEAEA"/>
                </a:solidFill>
                <a:round/>
                <a:headEnd/>
                <a:tailEnd/>
              </a:ln>
              <a:effectLst/>
            </p:spPr>
          </p:cxnSp>
          <p:cxnSp>
            <p:nvCxnSpPr>
              <p:cNvPr id="268" name="直線コネクタ 267">
                <a:extLst>
                  <a:ext uri="{FF2B5EF4-FFF2-40B4-BE49-F238E27FC236}">
                    <a16:creationId xmlns:a16="http://schemas.microsoft.com/office/drawing/2014/main" id="{9B896693-816A-4AA6-A9CE-51091187EF8B}"/>
                  </a:ext>
                </a:extLst>
              </p:cNvPr>
              <p:cNvCxnSpPr>
                <a:cxnSpLocks/>
              </p:cNvCxnSpPr>
              <p:nvPr userDrawn="1"/>
            </p:nvCxnSpPr>
            <p:spPr>
              <a:xfrm>
                <a:off x="198091" y="5130304"/>
                <a:ext cx="9505056" cy="0"/>
              </a:xfrm>
              <a:prstGeom prst="line">
                <a:avLst/>
              </a:prstGeom>
              <a:noFill/>
              <a:ln w="9525">
                <a:solidFill>
                  <a:srgbClr val="EAEAEA"/>
                </a:solidFill>
                <a:round/>
                <a:headEnd/>
                <a:tailEnd/>
              </a:ln>
              <a:effectLst/>
            </p:spPr>
          </p:cxnSp>
          <p:cxnSp>
            <p:nvCxnSpPr>
              <p:cNvPr id="269" name="直線コネクタ 268">
                <a:extLst>
                  <a:ext uri="{FF2B5EF4-FFF2-40B4-BE49-F238E27FC236}">
                    <a16:creationId xmlns:a16="http://schemas.microsoft.com/office/drawing/2014/main" id="{661B075B-E84C-434C-99FD-98E4E98A2153}"/>
                  </a:ext>
                </a:extLst>
              </p:cNvPr>
              <p:cNvCxnSpPr>
                <a:cxnSpLocks/>
              </p:cNvCxnSpPr>
              <p:nvPr userDrawn="1"/>
            </p:nvCxnSpPr>
            <p:spPr>
              <a:xfrm>
                <a:off x="198091" y="5274320"/>
                <a:ext cx="9505056" cy="0"/>
              </a:xfrm>
              <a:prstGeom prst="line">
                <a:avLst/>
              </a:prstGeom>
              <a:noFill/>
              <a:ln w="9525">
                <a:solidFill>
                  <a:srgbClr val="EAEAEA"/>
                </a:solidFill>
                <a:round/>
                <a:headEnd/>
                <a:tailEnd/>
              </a:ln>
              <a:effectLst/>
            </p:spPr>
          </p:cxnSp>
          <p:cxnSp>
            <p:nvCxnSpPr>
              <p:cNvPr id="270" name="直線コネクタ 269">
                <a:extLst>
                  <a:ext uri="{FF2B5EF4-FFF2-40B4-BE49-F238E27FC236}">
                    <a16:creationId xmlns:a16="http://schemas.microsoft.com/office/drawing/2014/main" id="{9C7D7953-363B-40E0-8D83-883D394C5A46}"/>
                  </a:ext>
                </a:extLst>
              </p:cNvPr>
              <p:cNvCxnSpPr>
                <a:cxnSpLocks/>
              </p:cNvCxnSpPr>
              <p:nvPr userDrawn="1"/>
            </p:nvCxnSpPr>
            <p:spPr>
              <a:xfrm>
                <a:off x="198091" y="5418336"/>
                <a:ext cx="9505056" cy="0"/>
              </a:xfrm>
              <a:prstGeom prst="line">
                <a:avLst/>
              </a:prstGeom>
              <a:noFill/>
              <a:ln w="9525">
                <a:solidFill>
                  <a:srgbClr val="EAEAEA"/>
                </a:solidFill>
                <a:round/>
                <a:headEnd/>
                <a:tailEnd/>
              </a:ln>
              <a:effectLst/>
            </p:spPr>
          </p:cxnSp>
          <p:cxnSp>
            <p:nvCxnSpPr>
              <p:cNvPr id="271" name="直線コネクタ 270">
                <a:extLst>
                  <a:ext uri="{FF2B5EF4-FFF2-40B4-BE49-F238E27FC236}">
                    <a16:creationId xmlns:a16="http://schemas.microsoft.com/office/drawing/2014/main" id="{710B8DE0-3158-4B19-9C58-4E67429D179E}"/>
                  </a:ext>
                </a:extLst>
              </p:cNvPr>
              <p:cNvCxnSpPr>
                <a:cxnSpLocks/>
              </p:cNvCxnSpPr>
              <p:nvPr userDrawn="1"/>
            </p:nvCxnSpPr>
            <p:spPr>
              <a:xfrm>
                <a:off x="198091" y="5562352"/>
                <a:ext cx="9505056" cy="0"/>
              </a:xfrm>
              <a:prstGeom prst="line">
                <a:avLst/>
              </a:prstGeom>
              <a:noFill/>
              <a:ln w="9525">
                <a:solidFill>
                  <a:srgbClr val="EAEAEA"/>
                </a:solidFill>
                <a:round/>
                <a:headEnd/>
                <a:tailEnd/>
              </a:ln>
              <a:effectLst/>
            </p:spPr>
          </p:cxnSp>
          <p:cxnSp>
            <p:nvCxnSpPr>
              <p:cNvPr id="272" name="直線コネクタ 271">
                <a:extLst>
                  <a:ext uri="{FF2B5EF4-FFF2-40B4-BE49-F238E27FC236}">
                    <a16:creationId xmlns:a16="http://schemas.microsoft.com/office/drawing/2014/main" id="{BC6DE1AC-D018-470A-8634-0212BE692582}"/>
                  </a:ext>
                </a:extLst>
              </p:cNvPr>
              <p:cNvCxnSpPr>
                <a:cxnSpLocks/>
              </p:cNvCxnSpPr>
              <p:nvPr userDrawn="1"/>
            </p:nvCxnSpPr>
            <p:spPr>
              <a:xfrm>
                <a:off x="198091" y="5706368"/>
                <a:ext cx="9505056" cy="0"/>
              </a:xfrm>
              <a:prstGeom prst="line">
                <a:avLst/>
              </a:prstGeom>
              <a:noFill/>
              <a:ln w="9525">
                <a:solidFill>
                  <a:srgbClr val="EAEAEA"/>
                </a:solidFill>
                <a:round/>
                <a:headEnd/>
                <a:tailEnd/>
              </a:ln>
              <a:effectLst/>
            </p:spPr>
          </p:cxnSp>
          <p:cxnSp>
            <p:nvCxnSpPr>
              <p:cNvPr id="273" name="直線コネクタ 272">
                <a:extLst>
                  <a:ext uri="{FF2B5EF4-FFF2-40B4-BE49-F238E27FC236}">
                    <a16:creationId xmlns:a16="http://schemas.microsoft.com/office/drawing/2014/main" id="{B3222170-387E-4EA5-BAA0-5B488976652B}"/>
                  </a:ext>
                </a:extLst>
              </p:cNvPr>
              <p:cNvCxnSpPr>
                <a:cxnSpLocks/>
              </p:cNvCxnSpPr>
              <p:nvPr userDrawn="1"/>
            </p:nvCxnSpPr>
            <p:spPr>
              <a:xfrm>
                <a:off x="198091" y="5850384"/>
                <a:ext cx="9505056" cy="0"/>
              </a:xfrm>
              <a:prstGeom prst="line">
                <a:avLst/>
              </a:prstGeom>
              <a:noFill/>
              <a:ln w="9525">
                <a:solidFill>
                  <a:srgbClr val="EAEAEA"/>
                </a:solidFill>
                <a:round/>
                <a:headEnd/>
                <a:tailEnd/>
              </a:ln>
              <a:effectLst/>
            </p:spPr>
          </p:cxnSp>
          <p:cxnSp>
            <p:nvCxnSpPr>
              <p:cNvPr id="274" name="直線コネクタ 273">
                <a:extLst>
                  <a:ext uri="{FF2B5EF4-FFF2-40B4-BE49-F238E27FC236}">
                    <a16:creationId xmlns:a16="http://schemas.microsoft.com/office/drawing/2014/main" id="{2376D5B5-6C69-42F2-9D54-CC0DF4C5C604}"/>
                  </a:ext>
                </a:extLst>
              </p:cNvPr>
              <p:cNvCxnSpPr>
                <a:cxnSpLocks/>
              </p:cNvCxnSpPr>
              <p:nvPr userDrawn="1"/>
            </p:nvCxnSpPr>
            <p:spPr>
              <a:xfrm>
                <a:off x="198091" y="5994400"/>
                <a:ext cx="9505056" cy="0"/>
              </a:xfrm>
              <a:prstGeom prst="line">
                <a:avLst/>
              </a:prstGeom>
              <a:noFill/>
              <a:ln w="9525">
                <a:solidFill>
                  <a:srgbClr val="EAEAEA"/>
                </a:solidFill>
                <a:round/>
                <a:headEnd/>
                <a:tailEnd/>
              </a:ln>
              <a:effectLst/>
            </p:spPr>
          </p:cxnSp>
          <p:cxnSp>
            <p:nvCxnSpPr>
              <p:cNvPr id="275" name="直線コネクタ 274">
                <a:extLst>
                  <a:ext uri="{FF2B5EF4-FFF2-40B4-BE49-F238E27FC236}">
                    <a16:creationId xmlns:a16="http://schemas.microsoft.com/office/drawing/2014/main" id="{645213BF-55BF-470C-BD3E-41A48A00776F}"/>
                  </a:ext>
                </a:extLst>
              </p:cNvPr>
              <p:cNvCxnSpPr>
                <a:cxnSpLocks/>
              </p:cNvCxnSpPr>
              <p:nvPr userDrawn="1"/>
            </p:nvCxnSpPr>
            <p:spPr>
              <a:xfrm>
                <a:off x="198091" y="6138416"/>
                <a:ext cx="9505056" cy="0"/>
              </a:xfrm>
              <a:prstGeom prst="line">
                <a:avLst/>
              </a:prstGeom>
              <a:noFill/>
              <a:ln w="9525">
                <a:solidFill>
                  <a:srgbClr val="EAEAEA"/>
                </a:solidFill>
                <a:round/>
                <a:headEnd/>
                <a:tailEnd/>
              </a:ln>
              <a:effectLst/>
            </p:spPr>
          </p:cxnSp>
          <p:cxnSp>
            <p:nvCxnSpPr>
              <p:cNvPr id="276" name="直線コネクタ 275">
                <a:extLst>
                  <a:ext uri="{FF2B5EF4-FFF2-40B4-BE49-F238E27FC236}">
                    <a16:creationId xmlns:a16="http://schemas.microsoft.com/office/drawing/2014/main" id="{5DE98497-0F2C-4248-A58C-97C85C243829}"/>
                  </a:ext>
                </a:extLst>
              </p:cNvPr>
              <p:cNvCxnSpPr>
                <a:cxnSpLocks/>
              </p:cNvCxnSpPr>
              <p:nvPr userDrawn="1"/>
            </p:nvCxnSpPr>
            <p:spPr>
              <a:xfrm>
                <a:off x="198091" y="6282432"/>
                <a:ext cx="9505056" cy="0"/>
              </a:xfrm>
              <a:prstGeom prst="line">
                <a:avLst/>
              </a:prstGeom>
              <a:noFill/>
              <a:ln w="9525">
                <a:solidFill>
                  <a:srgbClr val="EAEAEA"/>
                </a:solidFill>
                <a:round/>
                <a:headEnd/>
                <a:tailEnd/>
              </a:ln>
              <a:effectLst/>
            </p:spPr>
          </p:cxnSp>
          <p:cxnSp>
            <p:nvCxnSpPr>
              <p:cNvPr id="277" name="直線コネクタ 276">
                <a:extLst>
                  <a:ext uri="{FF2B5EF4-FFF2-40B4-BE49-F238E27FC236}">
                    <a16:creationId xmlns:a16="http://schemas.microsoft.com/office/drawing/2014/main" id="{D1AB974B-D1B8-48D5-BB43-B3D4E281478A}"/>
                  </a:ext>
                </a:extLst>
              </p:cNvPr>
              <p:cNvCxnSpPr>
                <a:cxnSpLocks/>
              </p:cNvCxnSpPr>
              <p:nvPr userDrawn="1"/>
            </p:nvCxnSpPr>
            <p:spPr>
              <a:xfrm>
                <a:off x="198091" y="6426448"/>
                <a:ext cx="9505056" cy="0"/>
              </a:xfrm>
              <a:prstGeom prst="line">
                <a:avLst/>
              </a:prstGeom>
              <a:noFill/>
              <a:ln w="9525">
                <a:solidFill>
                  <a:srgbClr val="EAEAEA"/>
                </a:solidFill>
                <a:round/>
                <a:headEnd/>
                <a:tailEnd/>
              </a:ln>
              <a:effectLst/>
            </p:spPr>
          </p:cxnSp>
        </p:grpSp>
        <p:grpSp>
          <p:nvGrpSpPr>
            <p:cNvPr id="238" name="グループ化 237">
              <a:extLst>
                <a:ext uri="{FF2B5EF4-FFF2-40B4-BE49-F238E27FC236}">
                  <a16:creationId xmlns:a16="http://schemas.microsoft.com/office/drawing/2014/main" id="{1F3ED58E-1B1A-4A05-B75F-7A19754AECC6}"/>
                </a:ext>
              </a:extLst>
            </p:cNvPr>
            <p:cNvGrpSpPr/>
            <p:nvPr userDrawn="1"/>
          </p:nvGrpSpPr>
          <p:grpSpPr>
            <a:xfrm>
              <a:off x="198091" y="1097856"/>
              <a:ext cx="9511853" cy="5472608"/>
              <a:chOff x="198091" y="1097856"/>
              <a:chExt cx="9511853" cy="5472608"/>
            </a:xfrm>
          </p:grpSpPr>
          <p:sp>
            <p:nvSpPr>
              <p:cNvPr id="239" name="正方形/長方形 238">
                <a:extLst>
                  <a:ext uri="{FF2B5EF4-FFF2-40B4-BE49-F238E27FC236}">
                    <a16:creationId xmlns:a16="http://schemas.microsoft.com/office/drawing/2014/main" id="{68962057-490A-428B-A1CC-7F559D03DAA7}"/>
                  </a:ext>
                </a:extLst>
              </p:cNvPr>
              <p:cNvSpPr/>
              <p:nvPr userDrawn="1"/>
            </p:nvSpPr>
            <p:spPr>
              <a:xfrm>
                <a:off x="198091" y="1097856"/>
                <a:ext cx="9505056" cy="5472608"/>
              </a:xfrm>
              <a:prstGeom prst="rect">
                <a:avLst/>
              </a:prstGeom>
              <a:noFill/>
              <a:ln w="9525">
                <a:solidFill>
                  <a:srgbClr val="C0C0C0"/>
                </a:solidFill>
                <a:round/>
                <a:headEnd/>
                <a:tailEnd/>
              </a:ln>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ja-JP" altLang="en-US" sz="1806" dirty="0">
                  <a:solidFill>
                    <a:prstClr val="black"/>
                  </a:solidFill>
                </a:endParaRPr>
              </a:p>
            </p:txBody>
          </p:sp>
          <p:cxnSp>
            <p:nvCxnSpPr>
              <p:cNvPr id="240" name="直線コネクタ 239">
                <a:extLst>
                  <a:ext uri="{FF2B5EF4-FFF2-40B4-BE49-F238E27FC236}">
                    <a16:creationId xmlns:a16="http://schemas.microsoft.com/office/drawing/2014/main" id="{D7A82862-0A0D-4E9D-AE5B-208BE6B29BB0}"/>
                  </a:ext>
                </a:extLst>
              </p:cNvPr>
              <p:cNvCxnSpPr/>
              <p:nvPr userDrawn="1"/>
            </p:nvCxnSpPr>
            <p:spPr>
              <a:xfrm rot="5400000">
                <a:off x="2214315" y="3834160"/>
                <a:ext cx="5472608" cy="0"/>
              </a:xfrm>
              <a:prstGeom prst="line">
                <a:avLst/>
              </a:prstGeom>
              <a:noFill/>
              <a:ln w="9525">
                <a:solidFill>
                  <a:srgbClr val="C0C0C0"/>
                </a:solidFill>
                <a:round/>
                <a:headEnd/>
                <a:tailEnd/>
              </a:ln>
              <a:effectLst/>
            </p:spPr>
          </p:cxnSp>
          <p:cxnSp>
            <p:nvCxnSpPr>
              <p:cNvPr id="241" name="直線コネクタ 240">
                <a:extLst>
                  <a:ext uri="{FF2B5EF4-FFF2-40B4-BE49-F238E27FC236}">
                    <a16:creationId xmlns:a16="http://schemas.microsoft.com/office/drawing/2014/main" id="{D075D131-DADA-4A1B-BCC8-039B0416EE2A}"/>
                  </a:ext>
                </a:extLst>
              </p:cNvPr>
              <p:cNvCxnSpPr>
                <a:cxnSpLocks/>
                <a:stCxn id="239" idx="1"/>
              </p:cNvCxnSpPr>
              <p:nvPr userDrawn="1"/>
            </p:nvCxnSpPr>
            <p:spPr>
              <a:xfrm>
                <a:off x="198091" y="3834160"/>
                <a:ext cx="9511853" cy="0"/>
              </a:xfrm>
              <a:prstGeom prst="line">
                <a:avLst/>
              </a:prstGeom>
              <a:noFill/>
              <a:ln w="9525">
                <a:solidFill>
                  <a:srgbClr val="C0C0C0"/>
                </a:solidFill>
                <a:round/>
                <a:headEnd/>
                <a:tailEnd/>
              </a:ln>
              <a:effectLst/>
            </p:spPr>
          </p:cxnSp>
        </p:grpSp>
      </p:grpSp>
      <p:sp>
        <p:nvSpPr>
          <p:cNvPr id="157" name="Title Placeholder 1">
            <a:extLst>
              <a:ext uri="{FF2B5EF4-FFF2-40B4-BE49-F238E27FC236}">
                <a16:creationId xmlns:a16="http://schemas.microsoft.com/office/drawing/2014/main" id="{8736BDB8-5A06-4E83-96F3-B5B675638AC2}"/>
              </a:ext>
            </a:extLst>
          </p:cNvPr>
          <p:cNvSpPr>
            <a:spLocks noGrp="1"/>
          </p:cNvSpPr>
          <p:nvPr>
            <p:ph type="title"/>
          </p:nvPr>
        </p:nvSpPr>
        <p:spPr>
          <a:xfrm>
            <a:off x="594700" y="865262"/>
            <a:ext cx="9504000" cy="792000"/>
          </a:xfrm>
          <a:prstGeom prst="rect">
            <a:avLst/>
          </a:prstGeom>
        </p:spPr>
        <p:txBody>
          <a:bodyPr vert="horz" lIns="0" tIns="0" rIns="0" bIns="0" rtlCol="0" anchor="ctr">
            <a:noAutofit/>
          </a:bodyPr>
          <a:lstStyle/>
          <a:p>
            <a:r>
              <a:rPr lang="ja-JP" altLang="en-US" dirty="0"/>
              <a:t>マスター タイトルの書式設定</a:t>
            </a:r>
            <a:endParaRPr lang="en-US" dirty="0"/>
          </a:p>
        </p:txBody>
      </p:sp>
      <p:sp>
        <p:nvSpPr>
          <p:cNvPr id="158" name="正方形/長方形 157">
            <a:extLst>
              <a:ext uri="{FF2B5EF4-FFF2-40B4-BE49-F238E27FC236}">
                <a16:creationId xmlns:a16="http://schemas.microsoft.com/office/drawing/2014/main" id="{BB14A505-4893-4D4E-8AF1-48770DB49DB6}"/>
              </a:ext>
            </a:extLst>
          </p:cNvPr>
          <p:cNvSpPr/>
          <p:nvPr userDrawn="1"/>
        </p:nvSpPr>
        <p:spPr>
          <a:xfrm>
            <a:off x="0" y="1657262"/>
            <a:ext cx="972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baseline="0" dirty="0">
              <a:latin typeface="+mn-lt"/>
              <a:ea typeface="+mn-ea"/>
            </a:endParaRPr>
          </a:p>
        </p:txBody>
      </p:sp>
      <p:sp>
        <p:nvSpPr>
          <p:cNvPr id="159" name="四角形: 1 つの角を切り取り 1 つの角を丸める 158">
            <a:extLst>
              <a:ext uri="{FF2B5EF4-FFF2-40B4-BE49-F238E27FC236}">
                <a16:creationId xmlns:a16="http://schemas.microsoft.com/office/drawing/2014/main" id="{7495F7BE-50F9-4D2C-BA94-E5211E7F26D3}"/>
              </a:ext>
            </a:extLst>
          </p:cNvPr>
          <p:cNvSpPr/>
          <p:nvPr userDrawn="1"/>
        </p:nvSpPr>
        <p:spPr>
          <a:xfrm>
            <a:off x="613400" y="1657262"/>
            <a:ext cx="10080000" cy="144000"/>
          </a:xfrm>
          <a:prstGeom prst="snipRoundRect">
            <a:avLst>
              <a:gd name="adj1" fmla="val 50000"/>
              <a:gd name="adj2" fmla="val 0"/>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baseline="0" dirty="0">
              <a:latin typeface="+mn-lt"/>
              <a:ea typeface="+mn-ea"/>
            </a:endParaRPr>
          </a:p>
        </p:txBody>
      </p:sp>
      <p:sp>
        <p:nvSpPr>
          <p:cNvPr id="190" name="テキスト プレースホルダー 3">
            <a:extLst>
              <a:ext uri="{FF2B5EF4-FFF2-40B4-BE49-F238E27FC236}">
                <a16:creationId xmlns:a16="http://schemas.microsoft.com/office/drawing/2014/main" id="{22E26A00-5682-433C-9736-37D305ACEB9C}"/>
              </a:ext>
            </a:extLst>
          </p:cNvPr>
          <p:cNvSpPr>
            <a:spLocks noGrp="1"/>
          </p:cNvSpPr>
          <p:nvPr>
            <p:ph type="body" idx="1"/>
          </p:nvPr>
        </p:nvSpPr>
        <p:spPr>
          <a:xfrm>
            <a:off x="594700" y="3097262"/>
            <a:ext cx="9504000" cy="10800000"/>
          </a:xfrm>
          <a:prstGeom prst="rect">
            <a:avLst/>
          </a:prstGeom>
        </p:spPr>
        <p:txBody>
          <a:bodyPr vert="horz" lIns="0" tIns="0" rIns="0" bIns="0" rtlCol="0">
            <a:no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3801862492"/>
      </p:ext>
    </p:extLst>
  </p:cSld>
  <p:clrMap bg1="lt1" tx1="dk1" bg2="lt2" tx2="dk2" accent1="accent1" accent2="accent2" accent3="accent3" accent4="accent4" accent5="accent5" accent6="accent6" hlink="hlink" folHlink="folHlink"/>
  <p:sldLayoutIdLst>
    <p:sldLayoutId id="2147483677" r:id="rId1"/>
    <p:sldLayoutId id="2147483681" r:id="rId2"/>
    <p:sldLayoutId id="2147483683" r:id="rId3"/>
  </p:sldLayoutIdLst>
  <p:hf hdr="0" ftr="0" dt="0"/>
  <p:txStyles>
    <p:titleStyle>
      <a:lvl1pPr algn="l" defTabSz="987538" rtl="0" eaLnBrk="1" fontAlgn="ctr" latinLnBrk="0" hangingPunct="1">
        <a:lnSpc>
          <a:spcPct val="100000"/>
        </a:lnSpc>
        <a:spcBef>
          <a:spcPct val="0"/>
        </a:spcBef>
        <a:buNone/>
        <a:defRPr kumimoji="1" sz="4243" kern="1200">
          <a:solidFill>
            <a:schemeClr val="tx1"/>
          </a:solidFill>
          <a:latin typeface="+mj-lt"/>
          <a:ea typeface="+mj-ea"/>
          <a:cs typeface="+mj-cs"/>
        </a:defRPr>
      </a:lvl1pPr>
    </p:titleStyle>
    <p:bodyStyle>
      <a:lvl1pPr marL="0" indent="0" algn="l" defTabSz="987538" rtl="0" eaLnBrk="1" latinLnBrk="0" hangingPunct="1">
        <a:lnSpc>
          <a:spcPct val="110000"/>
        </a:lnSpc>
        <a:spcBef>
          <a:spcPts val="0"/>
        </a:spcBef>
        <a:spcAft>
          <a:spcPts val="402"/>
        </a:spcAft>
        <a:buFontTx/>
        <a:buNone/>
        <a:defRPr kumimoji="1" sz="1605" kern="1200">
          <a:solidFill>
            <a:schemeClr val="tx1"/>
          </a:solidFill>
          <a:latin typeface="+mn-lt"/>
          <a:ea typeface="+mn-ea"/>
          <a:cs typeface="+mn-cs"/>
        </a:defRPr>
      </a:lvl1pPr>
      <a:lvl2pPr marL="137281" indent="-137281" algn="l" defTabSz="987538" rtl="0" eaLnBrk="1" latinLnBrk="0" hangingPunct="1">
        <a:lnSpc>
          <a:spcPct val="110000"/>
        </a:lnSpc>
        <a:spcBef>
          <a:spcPts val="0"/>
        </a:spcBef>
        <a:spcAft>
          <a:spcPts val="402"/>
        </a:spcAft>
        <a:buFont typeface="Arial" panose="020B0604020202020204" pitchFamily="34" charset="0"/>
        <a:buChar char="•"/>
        <a:defRPr kumimoji="1" sz="1405" kern="1200">
          <a:solidFill>
            <a:schemeClr val="tx1"/>
          </a:solidFill>
          <a:latin typeface="+mn-lt"/>
          <a:ea typeface="+mn-ea"/>
          <a:cs typeface="+mn-cs"/>
        </a:defRPr>
      </a:lvl2pPr>
      <a:lvl3pPr marL="325139" indent="-169795" algn="l" defTabSz="987538" rtl="0" eaLnBrk="1" latinLnBrk="0" hangingPunct="1">
        <a:lnSpc>
          <a:spcPct val="110000"/>
        </a:lnSpc>
        <a:spcBef>
          <a:spcPts val="0"/>
        </a:spcBef>
        <a:spcAft>
          <a:spcPts val="402"/>
        </a:spcAft>
        <a:buFont typeface="Arial" panose="020B0604020202020204" pitchFamily="34" charset="0"/>
        <a:buChar char="‒"/>
        <a:defRPr kumimoji="1" sz="1204" kern="1200">
          <a:solidFill>
            <a:schemeClr val="tx1"/>
          </a:solidFill>
          <a:latin typeface="+mn-lt"/>
          <a:ea typeface="+mn-ea"/>
          <a:cs typeface="+mn-cs"/>
        </a:defRPr>
      </a:lvl3pPr>
      <a:lvl4pPr marL="487709" indent="-130055" algn="l" defTabSz="987538" rtl="0" eaLnBrk="1" latinLnBrk="0" hangingPunct="1">
        <a:lnSpc>
          <a:spcPct val="110000"/>
        </a:lnSpc>
        <a:spcBef>
          <a:spcPts val="0"/>
        </a:spcBef>
        <a:spcAft>
          <a:spcPts val="402"/>
        </a:spcAft>
        <a:buFont typeface="Arial" panose="020B0604020202020204" pitchFamily="34" charset="0"/>
        <a:buChar char="•"/>
        <a:defRPr kumimoji="1" sz="1204" kern="1200">
          <a:solidFill>
            <a:schemeClr val="tx1"/>
          </a:solidFill>
          <a:latin typeface="+mn-lt"/>
          <a:ea typeface="+mn-ea"/>
          <a:cs typeface="+mn-cs"/>
        </a:defRPr>
      </a:lvl4pPr>
      <a:lvl5pPr marL="650279" indent="-130055" algn="l" defTabSz="987538" rtl="0" eaLnBrk="1" latinLnBrk="0" hangingPunct="1">
        <a:lnSpc>
          <a:spcPct val="110000"/>
        </a:lnSpc>
        <a:spcBef>
          <a:spcPts val="0"/>
        </a:spcBef>
        <a:spcAft>
          <a:spcPts val="402"/>
        </a:spcAft>
        <a:buFont typeface="Arial" panose="020B0604020202020204" pitchFamily="34" charset="0"/>
        <a:buChar char="‒"/>
        <a:defRPr kumimoji="1" sz="1204" kern="1200">
          <a:solidFill>
            <a:schemeClr val="tx1"/>
          </a:solidFill>
          <a:latin typeface="+mn-lt"/>
          <a:ea typeface="+mn-ea"/>
          <a:cs typeface="+mn-cs"/>
        </a:defRPr>
      </a:lvl5pPr>
      <a:lvl6pPr marL="2715730" indent="-246884" algn="l" defTabSz="987538" rtl="0" eaLnBrk="1" latinLnBrk="0" hangingPunct="1">
        <a:lnSpc>
          <a:spcPct val="90000"/>
        </a:lnSpc>
        <a:spcBef>
          <a:spcPts val="540"/>
        </a:spcBef>
        <a:buFont typeface="Arial" panose="020B0604020202020204" pitchFamily="34" charset="0"/>
        <a:buChar char="•"/>
        <a:defRPr kumimoji="1" sz="1944" kern="1200">
          <a:solidFill>
            <a:schemeClr val="tx1"/>
          </a:solidFill>
          <a:latin typeface="+mn-lt"/>
          <a:ea typeface="+mn-ea"/>
          <a:cs typeface="+mn-cs"/>
        </a:defRPr>
      </a:lvl6pPr>
      <a:lvl7pPr marL="3209498" indent="-246884" algn="l" defTabSz="987538" rtl="0" eaLnBrk="1" latinLnBrk="0" hangingPunct="1">
        <a:lnSpc>
          <a:spcPct val="90000"/>
        </a:lnSpc>
        <a:spcBef>
          <a:spcPts val="540"/>
        </a:spcBef>
        <a:buFont typeface="Arial" panose="020B0604020202020204" pitchFamily="34" charset="0"/>
        <a:buChar char="•"/>
        <a:defRPr kumimoji="1" sz="1944" kern="1200">
          <a:solidFill>
            <a:schemeClr val="tx1"/>
          </a:solidFill>
          <a:latin typeface="+mn-lt"/>
          <a:ea typeface="+mn-ea"/>
          <a:cs typeface="+mn-cs"/>
        </a:defRPr>
      </a:lvl7pPr>
      <a:lvl8pPr marL="3703268" indent="-246884" algn="l" defTabSz="987538" rtl="0" eaLnBrk="1" latinLnBrk="0" hangingPunct="1">
        <a:lnSpc>
          <a:spcPct val="90000"/>
        </a:lnSpc>
        <a:spcBef>
          <a:spcPts val="540"/>
        </a:spcBef>
        <a:buFont typeface="Arial" panose="020B0604020202020204" pitchFamily="34" charset="0"/>
        <a:buChar char="•"/>
        <a:defRPr kumimoji="1" sz="1944" kern="1200">
          <a:solidFill>
            <a:schemeClr val="tx1"/>
          </a:solidFill>
          <a:latin typeface="+mn-lt"/>
          <a:ea typeface="+mn-ea"/>
          <a:cs typeface="+mn-cs"/>
        </a:defRPr>
      </a:lvl8pPr>
      <a:lvl9pPr marL="4197036" indent="-246884" algn="l" defTabSz="987538" rtl="0" eaLnBrk="1" latinLnBrk="0" hangingPunct="1">
        <a:lnSpc>
          <a:spcPct val="90000"/>
        </a:lnSpc>
        <a:spcBef>
          <a:spcPts val="540"/>
        </a:spcBef>
        <a:buFont typeface="Arial" panose="020B0604020202020204" pitchFamily="34" charset="0"/>
        <a:buChar char="•"/>
        <a:defRPr kumimoji="1" sz="1944" kern="1200">
          <a:solidFill>
            <a:schemeClr val="tx1"/>
          </a:solidFill>
          <a:latin typeface="+mn-lt"/>
          <a:ea typeface="+mn-ea"/>
          <a:cs typeface="+mn-cs"/>
        </a:defRPr>
      </a:lvl9pPr>
    </p:bodyStyle>
    <p:otherStyle>
      <a:defPPr>
        <a:defRPr lang="en-US"/>
      </a:defPPr>
      <a:lvl1pPr marL="0" algn="l" defTabSz="987538" rtl="0" eaLnBrk="1" latinLnBrk="0" hangingPunct="1">
        <a:defRPr kumimoji="1" sz="1944" kern="1200">
          <a:solidFill>
            <a:schemeClr val="tx1"/>
          </a:solidFill>
          <a:latin typeface="+mn-lt"/>
          <a:ea typeface="+mn-ea"/>
          <a:cs typeface="+mn-cs"/>
        </a:defRPr>
      </a:lvl1pPr>
      <a:lvl2pPr marL="493769" algn="l" defTabSz="987538" rtl="0" eaLnBrk="1" latinLnBrk="0" hangingPunct="1">
        <a:defRPr kumimoji="1" sz="1944" kern="1200">
          <a:solidFill>
            <a:schemeClr val="tx1"/>
          </a:solidFill>
          <a:latin typeface="+mn-lt"/>
          <a:ea typeface="+mn-ea"/>
          <a:cs typeface="+mn-cs"/>
        </a:defRPr>
      </a:lvl2pPr>
      <a:lvl3pPr marL="987538" algn="l" defTabSz="987538" rtl="0" eaLnBrk="1" latinLnBrk="0" hangingPunct="1">
        <a:defRPr kumimoji="1" sz="1944" kern="1200">
          <a:solidFill>
            <a:schemeClr val="tx1"/>
          </a:solidFill>
          <a:latin typeface="+mn-lt"/>
          <a:ea typeface="+mn-ea"/>
          <a:cs typeface="+mn-cs"/>
        </a:defRPr>
      </a:lvl3pPr>
      <a:lvl4pPr marL="1481307" algn="l" defTabSz="987538" rtl="0" eaLnBrk="1" latinLnBrk="0" hangingPunct="1">
        <a:defRPr kumimoji="1" sz="1944" kern="1200">
          <a:solidFill>
            <a:schemeClr val="tx1"/>
          </a:solidFill>
          <a:latin typeface="+mn-lt"/>
          <a:ea typeface="+mn-ea"/>
          <a:cs typeface="+mn-cs"/>
        </a:defRPr>
      </a:lvl4pPr>
      <a:lvl5pPr marL="1975077" algn="l" defTabSz="987538" rtl="0" eaLnBrk="1" latinLnBrk="0" hangingPunct="1">
        <a:defRPr kumimoji="1" sz="1944" kern="1200">
          <a:solidFill>
            <a:schemeClr val="tx1"/>
          </a:solidFill>
          <a:latin typeface="+mn-lt"/>
          <a:ea typeface="+mn-ea"/>
          <a:cs typeface="+mn-cs"/>
        </a:defRPr>
      </a:lvl5pPr>
      <a:lvl6pPr marL="2468845" algn="l" defTabSz="987538" rtl="0" eaLnBrk="1" latinLnBrk="0" hangingPunct="1">
        <a:defRPr kumimoji="1" sz="1944" kern="1200">
          <a:solidFill>
            <a:schemeClr val="tx1"/>
          </a:solidFill>
          <a:latin typeface="+mn-lt"/>
          <a:ea typeface="+mn-ea"/>
          <a:cs typeface="+mn-cs"/>
        </a:defRPr>
      </a:lvl6pPr>
      <a:lvl7pPr marL="2962614" algn="l" defTabSz="987538" rtl="0" eaLnBrk="1" latinLnBrk="0" hangingPunct="1">
        <a:defRPr kumimoji="1" sz="1944" kern="1200">
          <a:solidFill>
            <a:schemeClr val="tx1"/>
          </a:solidFill>
          <a:latin typeface="+mn-lt"/>
          <a:ea typeface="+mn-ea"/>
          <a:cs typeface="+mn-cs"/>
        </a:defRPr>
      </a:lvl7pPr>
      <a:lvl8pPr marL="3456383" algn="l" defTabSz="987538" rtl="0" eaLnBrk="1" latinLnBrk="0" hangingPunct="1">
        <a:defRPr kumimoji="1" sz="1944" kern="1200">
          <a:solidFill>
            <a:schemeClr val="tx1"/>
          </a:solidFill>
          <a:latin typeface="+mn-lt"/>
          <a:ea typeface="+mn-ea"/>
          <a:cs typeface="+mn-cs"/>
        </a:defRPr>
      </a:lvl8pPr>
      <a:lvl9pPr marL="3950152" algn="l" defTabSz="987538" rtl="0" eaLnBrk="1" latinLnBrk="0" hangingPunct="1">
        <a:defRPr kumimoji="1" sz="194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8" userDrawn="1">
          <p15:clr>
            <a:srgbClr val="F26B43"/>
          </p15:clr>
        </p15:guide>
        <p15:guide id="2" pos="374" userDrawn="1">
          <p15:clr>
            <a:srgbClr val="F26B43"/>
          </p15:clr>
        </p15:guide>
        <p15:guide id="3" pos="6361" userDrawn="1">
          <p15:clr>
            <a:srgbClr val="F26B43"/>
          </p15:clr>
        </p15:guide>
        <p15:guide id="6" orient="horz" pos="875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60545" y="432850"/>
            <a:ext cx="9770724" cy="305435"/>
          </a:xfrm>
          <a:prstGeom prst="rect">
            <a:avLst/>
          </a:prstGeom>
          <a:noFill/>
          <a:ln>
            <a:noFill/>
          </a:ln>
        </p:spPr>
        <p:txBody>
          <a:bodyPr wrap="square" lIns="0" tIns="36000" rIns="0" bIns="0" rtlCol="0" anchor="t" anchorCtr="0">
            <a:noAutofit/>
          </a:bodyPr>
          <a:lstStyle/>
          <a:p>
            <a:r>
              <a:rPr kumimoji="1" lang="ja-JP" altLang="en-US" dirty="0"/>
              <a:t>マスタ タイトルの書式設定</a:t>
            </a:r>
          </a:p>
        </p:txBody>
      </p:sp>
      <p:sp>
        <p:nvSpPr>
          <p:cNvPr id="3" name="テキスト プレースホルダ 2"/>
          <p:cNvSpPr>
            <a:spLocks noGrp="1"/>
          </p:cNvSpPr>
          <p:nvPr>
            <p:ph type="body" idx="1"/>
          </p:nvPr>
        </p:nvSpPr>
        <p:spPr>
          <a:xfrm>
            <a:off x="460546" y="941909"/>
            <a:ext cx="9770721" cy="13744591"/>
          </a:xfrm>
          <a:prstGeom prst="rect">
            <a:avLst/>
          </a:prstGeom>
        </p:spPr>
        <p:txBody>
          <a:bodyPr vert="horz" lIns="0" tIns="0" rIns="0" bIns="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cxnSp>
        <p:nvCxnSpPr>
          <p:cNvPr id="6" name="直線コネクタ 5"/>
          <p:cNvCxnSpPr/>
          <p:nvPr userDrawn="1"/>
        </p:nvCxnSpPr>
        <p:spPr bwMode="auto">
          <a:xfrm>
            <a:off x="459985" y="433201"/>
            <a:ext cx="9769601" cy="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5371093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txStyles>
    <p:titleStyle>
      <a:lvl1pPr marL="0" algn="l" defTabSz="1292413" rtl="0" eaLnBrk="1" fontAlgn="base" latinLnBrk="0" hangingPunct="1">
        <a:lnSpc>
          <a:spcPts val="2120"/>
        </a:lnSpc>
        <a:spcBef>
          <a:spcPct val="0"/>
        </a:spcBef>
        <a:buNone/>
        <a:tabLst>
          <a:tab pos="9383457" algn="r"/>
        </a:tabLst>
        <a:defRPr kumimoji="1" lang="ja-JP" altLang="en-US" sz="1696" b="0" kern="1200" baseline="0" dirty="0">
          <a:solidFill>
            <a:srgbClr val="595959"/>
          </a:solidFill>
          <a:latin typeface="+mn-lt"/>
          <a:ea typeface="+mn-ea"/>
          <a:cs typeface="+mn-cs"/>
        </a:defRPr>
      </a:lvl1pPr>
    </p:titleStyle>
    <p:bodyStyle>
      <a:lvl1pPr marL="0" indent="0" algn="l" defTabSz="1292413" rtl="0" eaLnBrk="1" fontAlgn="base" latinLnBrk="0" hangingPunct="1">
        <a:lnSpc>
          <a:spcPts val="2261"/>
        </a:lnSpc>
        <a:spcBef>
          <a:spcPts val="0"/>
        </a:spcBef>
        <a:spcAft>
          <a:spcPts val="424"/>
        </a:spcAft>
        <a:buFont typeface="Arial" pitchFamily="34" charset="0"/>
        <a:buNone/>
        <a:defRPr kumimoji="1" sz="1413" b="1" kern="1200" baseline="0">
          <a:solidFill>
            <a:schemeClr val="accent4"/>
          </a:solidFill>
          <a:latin typeface="+mn-lt"/>
          <a:ea typeface="+mn-ea"/>
          <a:cs typeface="+mn-cs"/>
        </a:defRPr>
      </a:lvl1pPr>
      <a:lvl2pPr marL="0" indent="0" algn="l" defTabSz="1292413" rtl="0" eaLnBrk="1" fontAlgn="base" latinLnBrk="0" hangingPunct="1">
        <a:lnSpc>
          <a:spcPts val="2120"/>
        </a:lnSpc>
        <a:spcBef>
          <a:spcPts val="0"/>
        </a:spcBef>
        <a:spcAft>
          <a:spcPts val="848"/>
        </a:spcAft>
        <a:buFont typeface="Arial" pitchFamily="34" charset="0"/>
        <a:buNone/>
        <a:defRPr kumimoji="1" sz="1272" kern="1200" baseline="0">
          <a:solidFill>
            <a:schemeClr val="tx1"/>
          </a:solidFill>
          <a:latin typeface="+mn-lt"/>
          <a:ea typeface="+mn-ea"/>
          <a:cs typeface="+mn-cs"/>
        </a:defRPr>
      </a:lvl2pPr>
      <a:lvl3pPr marL="0" indent="0" algn="l" defTabSz="1292413" rtl="0" eaLnBrk="1" fontAlgn="base" latinLnBrk="0" hangingPunct="1">
        <a:lnSpc>
          <a:spcPts val="2120"/>
        </a:lnSpc>
        <a:spcBef>
          <a:spcPts val="0"/>
        </a:spcBef>
        <a:spcAft>
          <a:spcPts val="848"/>
        </a:spcAft>
        <a:buFont typeface="Arial" pitchFamily="34" charset="0"/>
        <a:buNone/>
        <a:defRPr kumimoji="1" sz="1272" kern="1200" baseline="0">
          <a:solidFill>
            <a:schemeClr val="tx2"/>
          </a:solidFill>
          <a:latin typeface="+mn-lt"/>
          <a:ea typeface="+mn-ea"/>
          <a:cs typeface="+mn-cs"/>
        </a:defRPr>
      </a:lvl3pPr>
      <a:lvl4pPr marL="203530" indent="-203530" algn="l" defTabSz="1292413" rtl="0" eaLnBrk="1" fontAlgn="base" latinLnBrk="0" hangingPunct="1">
        <a:lnSpc>
          <a:spcPts val="2120"/>
        </a:lnSpc>
        <a:spcBef>
          <a:spcPts val="0"/>
        </a:spcBef>
        <a:spcAft>
          <a:spcPts val="848"/>
        </a:spcAft>
        <a:buFont typeface="+mj-lt"/>
        <a:buAutoNum type="arabicPeriod"/>
        <a:defRPr kumimoji="1" sz="1272" b="0" kern="1200" baseline="0">
          <a:solidFill>
            <a:schemeClr val="tx1"/>
          </a:solidFill>
          <a:latin typeface="+mn-lt"/>
          <a:ea typeface="+mn-ea"/>
          <a:cs typeface="+mn-cs"/>
        </a:defRPr>
      </a:lvl4pPr>
      <a:lvl5pPr marL="203530" indent="-203530" algn="l" defTabSz="1292413" rtl="0" eaLnBrk="1" fontAlgn="base" latinLnBrk="0" hangingPunct="1">
        <a:lnSpc>
          <a:spcPts val="2120"/>
        </a:lnSpc>
        <a:spcBef>
          <a:spcPts val="0"/>
        </a:spcBef>
        <a:spcAft>
          <a:spcPts val="848"/>
        </a:spcAft>
        <a:buSzPct val="80000"/>
        <a:buFont typeface="Wingdings" pitchFamily="2" charset="2"/>
        <a:buChar char="l"/>
        <a:defRPr kumimoji="1" sz="1272" kern="1200" baseline="0">
          <a:solidFill>
            <a:schemeClr val="tx1"/>
          </a:solidFill>
          <a:latin typeface="+mn-lt"/>
          <a:ea typeface="+mn-ea"/>
          <a:cs typeface="+mn-cs"/>
        </a:defRPr>
      </a:lvl5pPr>
      <a:lvl6pPr marL="3554136" indent="-323103" algn="l" defTabSz="1292413" rtl="0" eaLnBrk="1" latinLnBrk="0" hangingPunct="1">
        <a:spcBef>
          <a:spcPct val="20000"/>
        </a:spcBef>
        <a:buFont typeface="Arial" pitchFamily="34" charset="0"/>
        <a:buChar char="•"/>
        <a:defRPr kumimoji="1" sz="2827" kern="1200">
          <a:solidFill>
            <a:schemeClr val="tx1"/>
          </a:solidFill>
          <a:latin typeface="+mn-lt"/>
          <a:ea typeface="+mn-ea"/>
          <a:cs typeface="+mn-cs"/>
        </a:defRPr>
      </a:lvl6pPr>
      <a:lvl7pPr marL="4200342" indent="-323103" algn="l" defTabSz="1292413" rtl="0" eaLnBrk="1" latinLnBrk="0" hangingPunct="1">
        <a:spcBef>
          <a:spcPct val="20000"/>
        </a:spcBef>
        <a:buFont typeface="Arial" pitchFamily="34" charset="0"/>
        <a:buChar char="•"/>
        <a:defRPr kumimoji="1" sz="2827" kern="1200">
          <a:solidFill>
            <a:schemeClr val="tx1"/>
          </a:solidFill>
          <a:latin typeface="+mn-lt"/>
          <a:ea typeface="+mn-ea"/>
          <a:cs typeface="+mn-cs"/>
        </a:defRPr>
      </a:lvl7pPr>
      <a:lvl8pPr marL="4846549" indent="-323103" algn="l" defTabSz="1292413" rtl="0" eaLnBrk="1" latinLnBrk="0" hangingPunct="1">
        <a:spcBef>
          <a:spcPct val="20000"/>
        </a:spcBef>
        <a:buFont typeface="Arial" pitchFamily="34" charset="0"/>
        <a:buChar char="•"/>
        <a:defRPr kumimoji="1" sz="2827" kern="1200">
          <a:solidFill>
            <a:schemeClr val="tx1"/>
          </a:solidFill>
          <a:latin typeface="+mn-lt"/>
          <a:ea typeface="+mn-ea"/>
          <a:cs typeface="+mn-cs"/>
        </a:defRPr>
      </a:lvl8pPr>
      <a:lvl9pPr marL="5492755" indent="-323103" algn="l" defTabSz="1292413" rtl="0" eaLnBrk="1" latinLnBrk="0" hangingPunct="1">
        <a:spcBef>
          <a:spcPct val="20000"/>
        </a:spcBef>
        <a:buFont typeface="Arial" pitchFamily="34" charset="0"/>
        <a:buChar char="•"/>
        <a:defRPr kumimoji="1" sz="2827" kern="1200">
          <a:solidFill>
            <a:schemeClr val="tx1"/>
          </a:solidFill>
          <a:latin typeface="+mn-lt"/>
          <a:ea typeface="+mn-ea"/>
          <a:cs typeface="+mn-cs"/>
        </a:defRPr>
      </a:lvl9pPr>
    </p:bodyStyle>
    <p:otherStyle>
      <a:defPPr>
        <a:defRPr lang="ja-JP"/>
      </a:defPPr>
      <a:lvl1pPr marL="0" algn="l" defTabSz="1292413" rtl="0" eaLnBrk="1" latinLnBrk="0" hangingPunct="1">
        <a:defRPr kumimoji="1" sz="2544" kern="1200">
          <a:solidFill>
            <a:schemeClr val="tx1"/>
          </a:solidFill>
          <a:latin typeface="+mn-lt"/>
          <a:ea typeface="+mn-ea"/>
          <a:cs typeface="+mn-cs"/>
        </a:defRPr>
      </a:lvl1pPr>
      <a:lvl2pPr marL="646206" algn="l" defTabSz="1292413" rtl="0" eaLnBrk="1" latinLnBrk="0" hangingPunct="1">
        <a:defRPr kumimoji="1" sz="2544" kern="1200">
          <a:solidFill>
            <a:schemeClr val="tx1"/>
          </a:solidFill>
          <a:latin typeface="+mn-lt"/>
          <a:ea typeface="+mn-ea"/>
          <a:cs typeface="+mn-cs"/>
        </a:defRPr>
      </a:lvl2pPr>
      <a:lvl3pPr marL="1292413" algn="l" defTabSz="1292413" rtl="0" eaLnBrk="1" latinLnBrk="0" hangingPunct="1">
        <a:defRPr kumimoji="1" sz="2544" kern="1200">
          <a:solidFill>
            <a:schemeClr val="tx1"/>
          </a:solidFill>
          <a:latin typeface="+mn-lt"/>
          <a:ea typeface="+mn-ea"/>
          <a:cs typeface="+mn-cs"/>
        </a:defRPr>
      </a:lvl3pPr>
      <a:lvl4pPr marL="1938619" algn="l" defTabSz="1292413" rtl="0" eaLnBrk="1" latinLnBrk="0" hangingPunct="1">
        <a:defRPr kumimoji="1" sz="2544" kern="1200">
          <a:solidFill>
            <a:schemeClr val="tx1"/>
          </a:solidFill>
          <a:latin typeface="+mn-lt"/>
          <a:ea typeface="+mn-ea"/>
          <a:cs typeface="+mn-cs"/>
        </a:defRPr>
      </a:lvl4pPr>
      <a:lvl5pPr marL="2584826" algn="l" defTabSz="1292413" rtl="0" eaLnBrk="1" latinLnBrk="0" hangingPunct="1">
        <a:defRPr kumimoji="1" sz="2544" kern="1200">
          <a:solidFill>
            <a:schemeClr val="tx1"/>
          </a:solidFill>
          <a:latin typeface="+mn-lt"/>
          <a:ea typeface="+mn-ea"/>
          <a:cs typeface="+mn-cs"/>
        </a:defRPr>
      </a:lvl5pPr>
      <a:lvl6pPr marL="3231032" algn="l" defTabSz="1292413" rtl="0" eaLnBrk="1" latinLnBrk="0" hangingPunct="1">
        <a:defRPr kumimoji="1" sz="2544" kern="1200">
          <a:solidFill>
            <a:schemeClr val="tx1"/>
          </a:solidFill>
          <a:latin typeface="+mn-lt"/>
          <a:ea typeface="+mn-ea"/>
          <a:cs typeface="+mn-cs"/>
        </a:defRPr>
      </a:lvl6pPr>
      <a:lvl7pPr marL="3877239" algn="l" defTabSz="1292413" rtl="0" eaLnBrk="1" latinLnBrk="0" hangingPunct="1">
        <a:defRPr kumimoji="1" sz="2544" kern="1200">
          <a:solidFill>
            <a:schemeClr val="tx1"/>
          </a:solidFill>
          <a:latin typeface="+mn-lt"/>
          <a:ea typeface="+mn-ea"/>
          <a:cs typeface="+mn-cs"/>
        </a:defRPr>
      </a:lvl7pPr>
      <a:lvl8pPr marL="4523445" algn="l" defTabSz="1292413" rtl="0" eaLnBrk="1" latinLnBrk="0" hangingPunct="1">
        <a:defRPr kumimoji="1" sz="2544" kern="1200">
          <a:solidFill>
            <a:schemeClr val="tx1"/>
          </a:solidFill>
          <a:latin typeface="+mn-lt"/>
          <a:ea typeface="+mn-ea"/>
          <a:cs typeface="+mn-cs"/>
        </a:defRPr>
      </a:lvl8pPr>
      <a:lvl9pPr marL="5169652" algn="l" defTabSz="1292413" rtl="0" eaLnBrk="1" latinLnBrk="0" hangingPunct="1">
        <a:defRPr kumimoji="1" sz="254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forms.office.com/r/rB0fqsAgwq" TargetMode="External"/><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jpeg"/><Relationship Id="rId4" Type="http://schemas.openxmlformats.org/officeDocument/2006/relationships/image" Target="../media/image5.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hyperlink" Target="tel:0265-53-6886"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テキスト ボックス 230">
            <a:extLst>
              <a:ext uri="{FF2B5EF4-FFF2-40B4-BE49-F238E27FC236}">
                <a16:creationId xmlns:a16="http://schemas.microsoft.com/office/drawing/2014/main" id="{BE885694-5BFB-4F50-B093-72A7E18DB8C1}"/>
              </a:ext>
            </a:extLst>
          </p:cNvPr>
          <p:cNvSpPr txBox="1"/>
          <p:nvPr/>
        </p:nvSpPr>
        <p:spPr>
          <a:xfrm>
            <a:off x="518830" y="9474119"/>
            <a:ext cx="10128858" cy="1623097"/>
          </a:xfrm>
          <a:prstGeom prst="rect">
            <a:avLst/>
          </a:prstGeom>
          <a:noFill/>
        </p:spPr>
        <p:txBody>
          <a:bodyPr wrap="square" lIns="0" tIns="7200" rIns="0" bIns="0" rtlCol="0">
            <a:spAutoFit/>
          </a:bodyPr>
          <a:lstStyle/>
          <a:p>
            <a:pPr algn="just" fontAlgn="base">
              <a:lnSpc>
                <a:spcPts val="2000"/>
              </a:lnSpc>
              <a:spcBef>
                <a:spcPts val="600"/>
              </a:spcBef>
            </a:pPr>
            <a:r>
              <a:rPr lang="ja-JP" altLang="en-US" sz="1600" dirty="0"/>
              <a:t>謹啓</a:t>
            </a:r>
            <a:endParaRPr lang="en-US" altLang="ja-JP" sz="1600" dirty="0"/>
          </a:p>
          <a:p>
            <a:pPr>
              <a:lnSpc>
                <a:spcPts val="2000"/>
              </a:lnSpc>
            </a:pPr>
            <a:r>
              <a:rPr lang="ja-JP" altLang="en-US" sz="1500" dirty="0"/>
              <a:t>　</a:t>
            </a:r>
            <a:r>
              <a:rPr lang="ja-JP" altLang="en-US" sz="1600" dirty="0"/>
              <a:t>梅雨の侯、貴社におかれましてはますますご繁栄のこととお慶び申しげます。</a:t>
            </a:r>
            <a:endParaRPr lang="en-US" altLang="ja-JP" sz="1600" dirty="0"/>
          </a:p>
          <a:p>
            <a:pPr>
              <a:lnSpc>
                <a:spcPts val="2000"/>
              </a:lnSpc>
            </a:pPr>
            <a:r>
              <a:rPr lang="ja-JP" altLang="en-US" sz="1600" dirty="0"/>
              <a:t>今回は</a:t>
            </a:r>
            <a:r>
              <a:rPr lang="en-US" altLang="ja-JP" sz="1600" dirty="0"/>
              <a:t>2023</a:t>
            </a:r>
            <a:r>
              <a:rPr lang="ja-JP" altLang="en-US" sz="1600" dirty="0"/>
              <a:t>年</a:t>
            </a:r>
            <a:r>
              <a:rPr lang="en-US" altLang="ja-JP" sz="1600" dirty="0"/>
              <a:t>10</a:t>
            </a:r>
            <a:r>
              <a:rPr lang="ja-JP" altLang="en-US" sz="1600" dirty="0"/>
              <a:t>月からスタートします、インボイス対応セミナーを主に・システムの紹介を行いたいと</a:t>
            </a:r>
            <a:endParaRPr lang="en-US" altLang="ja-JP" sz="1600" dirty="0"/>
          </a:p>
          <a:p>
            <a:pPr>
              <a:lnSpc>
                <a:spcPts val="2000"/>
              </a:lnSpc>
            </a:pPr>
            <a:r>
              <a:rPr lang="ja-JP" altLang="en-US" sz="1600" dirty="0"/>
              <a:t>思います。当社はお客様の「</a:t>
            </a:r>
            <a:r>
              <a:rPr lang="en-US" altLang="ja-JP" sz="1600" dirty="0"/>
              <a:t>DX</a:t>
            </a:r>
            <a:r>
              <a:rPr lang="ja-JP" altLang="en-US" sz="1600" dirty="0"/>
              <a:t>推進」をスタート、加速するソリューション･サービスの提供を通じて、</a:t>
            </a:r>
            <a:endParaRPr lang="en-US" altLang="ja-JP" sz="1600" dirty="0"/>
          </a:p>
          <a:p>
            <a:pPr>
              <a:lnSpc>
                <a:spcPts val="2000"/>
              </a:lnSpc>
            </a:pPr>
            <a:r>
              <a:rPr lang="ja-JP" altLang="en-US" sz="1600" dirty="0"/>
              <a:t>お客様のビジネス変革をご支援致します。皆さまのご参加を心よりお待ちしております。</a:t>
            </a:r>
            <a:endParaRPr lang="en-US" altLang="ja-JP" sz="1600" dirty="0"/>
          </a:p>
          <a:p>
            <a:pPr indent="88900">
              <a:lnSpc>
                <a:spcPts val="2000"/>
              </a:lnSpc>
              <a:spcBef>
                <a:spcPts val="600"/>
              </a:spcBef>
            </a:pPr>
            <a:r>
              <a:rPr lang="ja-JP" altLang="en-US" sz="1500" dirty="0"/>
              <a:t>　　　　　　　　　　　　　　　　　　　　　　　　　　　　　　　　　　　　　　　　　　　　　　　　</a:t>
            </a:r>
            <a:r>
              <a:rPr lang="ja-JP" altLang="en-US" sz="1600" dirty="0"/>
              <a:t>敬白</a:t>
            </a:r>
          </a:p>
        </p:txBody>
      </p:sp>
      <p:sp>
        <p:nvSpPr>
          <p:cNvPr id="234" name="正方形/長方形 233">
            <a:extLst>
              <a:ext uri="{FF2B5EF4-FFF2-40B4-BE49-F238E27FC236}">
                <a16:creationId xmlns:a16="http://schemas.microsoft.com/office/drawing/2014/main" id="{00B0E227-DF30-48B7-9D83-243AE472C4CA}"/>
              </a:ext>
            </a:extLst>
          </p:cNvPr>
          <p:cNvSpPr/>
          <p:nvPr/>
        </p:nvSpPr>
        <p:spPr>
          <a:xfrm>
            <a:off x="850271" y="831556"/>
            <a:ext cx="2601450" cy="219703"/>
          </a:xfrm>
          <a:prstGeom prst="rect">
            <a:avLst/>
          </a:prstGeom>
          <a:noFill/>
          <a:ln w="6350">
            <a:noFill/>
            <a:round/>
            <a:headEnd/>
            <a:tailEnd/>
          </a:ln>
          <a:effectLst/>
        </p:spPr>
        <p:txBody>
          <a:bodyPr wrap="none" lIns="0" tIns="0" rIns="0" bIns="0" anchor="ctr"/>
          <a:lstStyle/>
          <a:p>
            <a:pPr algn="ctr" fontAlgn="ctr" hangingPunct="0"/>
            <a:r>
              <a:rPr lang="ja-JP" altLang="en-US" sz="2400" dirty="0"/>
              <a:t>ご招待</a:t>
            </a:r>
            <a:r>
              <a:rPr lang="en-US" altLang="ja-JP" sz="1800" dirty="0"/>
              <a:t>【</a:t>
            </a:r>
            <a:r>
              <a:rPr lang="ja-JP" altLang="en-US" sz="1800" dirty="0"/>
              <a:t>参加無料・事前登録制</a:t>
            </a:r>
            <a:r>
              <a:rPr lang="en-US" altLang="ja-JP" sz="1800" dirty="0"/>
              <a:t>】</a:t>
            </a:r>
            <a:endParaRPr lang="ja-JP" altLang="en-US" sz="1800" dirty="0"/>
          </a:p>
        </p:txBody>
      </p:sp>
      <p:sp>
        <p:nvSpPr>
          <p:cNvPr id="8" name="テキスト ボックス 7">
            <a:extLst>
              <a:ext uri="{FF2B5EF4-FFF2-40B4-BE49-F238E27FC236}">
                <a16:creationId xmlns:a16="http://schemas.microsoft.com/office/drawing/2014/main" id="{BA7FF68D-A5BE-48DB-B334-E4078FF5E82D}"/>
              </a:ext>
            </a:extLst>
          </p:cNvPr>
          <p:cNvSpPr txBox="1"/>
          <p:nvPr/>
        </p:nvSpPr>
        <p:spPr>
          <a:xfrm>
            <a:off x="1608813" y="6628358"/>
            <a:ext cx="8280920" cy="2823850"/>
          </a:xfrm>
          <a:prstGeom prst="rect">
            <a:avLst/>
          </a:prstGeom>
          <a:noFill/>
        </p:spPr>
        <p:txBody>
          <a:bodyPr wrap="square" lIns="0" tIns="0" rIns="0" bIns="0" rtlCol="0">
            <a:spAutoFit/>
          </a:bodyPr>
          <a:lstStyle/>
          <a:p>
            <a:pPr marL="541338" indent="-541338">
              <a:tabLst>
                <a:tab pos="1524000" algn="l"/>
              </a:tabLst>
            </a:pPr>
            <a:r>
              <a:rPr lang="ja-JP" altLang="en-US" sz="2000" dirty="0">
                <a:latin typeface="+mn-ea"/>
              </a:rPr>
              <a:t>日　時　　</a:t>
            </a:r>
            <a:r>
              <a:rPr lang="en-US" altLang="ja-JP" sz="2000" dirty="0">
                <a:latin typeface="+mn-ea"/>
              </a:rPr>
              <a:t>2022</a:t>
            </a:r>
            <a:r>
              <a:rPr lang="ja-JP" altLang="en-US" sz="2000" dirty="0">
                <a:latin typeface="+mn-ea"/>
              </a:rPr>
              <a:t>年　</a:t>
            </a:r>
            <a:r>
              <a:rPr lang="en-US" altLang="ja-JP" sz="2000" b="1" dirty="0">
                <a:solidFill>
                  <a:srgbClr val="0070C0"/>
                </a:solidFill>
                <a:latin typeface="+mn-ea"/>
              </a:rPr>
              <a:t>7</a:t>
            </a:r>
            <a:r>
              <a:rPr lang="ja-JP" altLang="en-US" sz="2000" b="1" dirty="0">
                <a:solidFill>
                  <a:srgbClr val="0070C0"/>
                </a:solidFill>
                <a:latin typeface="+mn-ea"/>
              </a:rPr>
              <a:t>月</a:t>
            </a:r>
            <a:r>
              <a:rPr lang="en-US" altLang="ja-JP" sz="2000" b="1" dirty="0">
                <a:solidFill>
                  <a:srgbClr val="0070C0"/>
                </a:solidFill>
                <a:latin typeface="+mn-ea"/>
              </a:rPr>
              <a:t>7</a:t>
            </a:r>
            <a:r>
              <a:rPr lang="ja-JP" altLang="en-US" sz="2000" b="1" dirty="0">
                <a:solidFill>
                  <a:srgbClr val="0070C0"/>
                </a:solidFill>
                <a:latin typeface="+mn-ea"/>
              </a:rPr>
              <a:t>日（木）　</a:t>
            </a:r>
            <a:r>
              <a:rPr lang="en-US" altLang="ja-JP" sz="2000" b="1" dirty="0">
                <a:solidFill>
                  <a:srgbClr val="0070C0"/>
                </a:solidFill>
                <a:latin typeface="+mn-ea"/>
              </a:rPr>
              <a:t>10:00</a:t>
            </a:r>
            <a:r>
              <a:rPr lang="ja-JP" altLang="en-US" sz="2000" b="1" dirty="0">
                <a:solidFill>
                  <a:srgbClr val="0070C0"/>
                </a:solidFill>
                <a:latin typeface="+mn-ea"/>
              </a:rPr>
              <a:t>～</a:t>
            </a:r>
            <a:r>
              <a:rPr lang="en-US" altLang="ja-JP" sz="2000" b="1" dirty="0">
                <a:solidFill>
                  <a:srgbClr val="0070C0"/>
                </a:solidFill>
                <a:latin typeface="+mn-ea"/>
              </a:rPr>
              <a:t>17:00</a:t>
            </a:r>
          </a:p>
          <a:p>
            <a:pPr marL="541338" indent="-541338">
              <a:lnSpc>
                <a:spcPct val="150000"/>
              </a:lnSpc>
              <a:tabLst>
                <a:tab pos="1524000" algn="l"/>
              </a:tabLst>
            </a:pPr>
            <a:r>
              <a:rPr lang="ja-JP" altLang="en-US" sz="2000" dirty="0">
                <a:latin typeface="+mn-ea"/>
              </a:rPr>
              <a:t>会　場   　</a:t>
            </a:r>
            <a:r>
              <a:rPr lang="ja-JP" altLang="en-US" sz="2000" b="1" dirty="0">
                <a:solidFill>
                  <a:srgbClr val="0070C0"/>
                </a:solidFill>
                <a:latin typeface="+mn-ea"/>
              </a:rPr>
              <a:t>エスバード</a:t>
            </a:r>
            <a:r>
              <a:rPr lang="ja-JP" altLang="en-US" sz="2000" dirty="0">
                <a:solidFill>
                  <a:srgbClr val="0070C0"/>
                </a:solidFill>
                <a:latin typeface="+mn-ea"/>
              </a:rPr>
              <a:t>　　</a:t>
            </a:r>
            <a:r>
              <a:rPr lang="ja-JP" altLang="en-US" sz="2000" dirty="0">
                <a:latin typeface="+mn-ea"/>
              </a:rPr>
              <a:t> 南信州・飯田産業センター</a:t>
            </a:r>
            <a:endParaRPr lang="en-US" altLang="ja-JP" sz="2000" dirty="0">
              <a:latin typeface="+mn-ea"/>
            </a:endParaRPr>
          </a:p>
          <a:p>
            <a:pPr marL="541338" indent="-541338">
              <a:lnSpc>
                <a:spcPct val="150000"/>
              </a:lnSpc>
              <a:tabLst>
                <a:tab pos="1524000" algn="l"/>
              </a:tabLst>
            </a:pPr>
            <a:r>
              <a:rPr lang="ja-JP" altLang="en-US" sz="2000" dirty="0">
                <a:latin typeface="+mn-ea"/>
              </a:rPr>
              <a:t>　　　　　</a:t>
            </a:r>
            <a:r>
              <a:rPr lang="ja-JP" altLang="en-US" sz="2000" dirty="0"/>
              <a:t>〒</a:t>
            </a:r>
            <a:r>
              <a:rPr lang="en-US" altLang="ja-JP" sz="2000" dirty="0"/>
              <a:t>395-0001</a:t>
            </a:r>
            <a:r>
              <a:rPr lang="ja-JP" altLang="en-US" sz="2000" dirty="0"/>
              <a:t>　長野県飯田市座光寺</a:t>
            </a:r>
            <a:r>
              <a:rPr lang="en-US" altLang="ja-JP" sz="2000" dirty="0"/>
              <a:t>3349-1</a:t>
            </a:r>
          </a:p>
          <a:p>
            <a:pPr marL="541338" indent="-541338">
              <a:lnSpc>
                <a:spcPct val="150000"/>
              </a:lnSpc>
              <a:tabLst>
                <a:tab pos="1524000" algn="l"/>
              </a:tabLst>
            </a:pPr>
            <a:r>
              <a:rPr lang="ja-JP" altLang="en-US" sz="2000" dirty="0">
                <a:latin typeface="+mn-ea"/>
              </a:rPr>
              <a:t>主　催   　</a:t>
            </a:r>
            <a:r>
              <a:rPr lang="ja-JP" altLang="en-US" sz="2000" dirty="0"/>
              <a:t>株式会社　メディアシステム</a:t>
            </a:r>
            <a:endParaRPr lang="en-US" altLang="ja-JP" sz="2000" dirty="0">
              <a:latin typeface="+mn-ea"/>
            </a:endParaRPr>
          </a:p>
          <a:p>
            <a:pPr marL="541338" indent="-541338">
              <a:spcBef>
                <a:spcPts val="300"/>
              </a:spcBef>
              <a:tabLst>
                <a:tab pos="1524000" algn="l"/>
              </a:tabLst>
            </a:pPr>
            <a:r>
              <a:rPr kumimoji="1" lang="ja-JP" altLang="en-US" sz="2000" dirty="0">
                <a:latin typeface="+mn-ea"/>
              </a:rPr>
              <a:t>協　力      </a:t>
            </a:r>
            <a:r>
              <a:rPr lang="ja-JP" altLang="ja-JP" sz="2000" dirty="0"/>
              <a:t>株式会社ミロク情報サービス</a:t>
            </a:r>
            <a:r>
              <a:rPr lang="ja-JP" altLang="en-US" sz="2000" dirty="0"/>
              <a:t>　</a:t>
            </a:r>
            <a:r>
              <a:rPr lang="ja-JP" altLang="ja-JP" sz="2000" dirty="0"/>
              <a:t>クロノス株式</a:t>
            </a:r>
            <a:r>
              <a:rPr lang="ja-JP" altLang="en-US" sz="2000" dirty="0"/>
              <a:t>会社</a:t>
            </a:r>
            <a:endParaRPr lang="en-US" altLang="ja-JP" sz="2000" dirty="0"/>
          </a:p>
          <a:p>
            <a:pPr marL="541338" indent="-541338">
              <a:spcBef>
                <a:spcPts val="300"/>
              </a:spcBef>
              <a:tabLst>
                <a:tab pos="1524000" algn="l"/>
              </a:tabLst>
            </a:pPr>
            <a:r>
              <a:rPr lang="ja-JP" altLang="en-US" sz="2000" dirty="0"/>
              <a:t>　　　　　株式会社建設ドットウェブ　　</a:t>
            </a:r>
            <a:r>
              <a:rPr lang="en-US" altLang="ja-JP" sz="2000" dirty="0" err="1"/>
              <a:t>freee</a:t>
            </a:r>
            <a:r>
              <a:rPr lang="ja-JP" altLang="ja-JP" sz="2000" dirty="0"/>
              <a:t>株式会社</a:t>
            </a:r>
            <a:r>
              <a:rPr lang="ja-JP" altLang="en-US" sz="2000" dirty="0"/>
              <a:t>　</a:t>
            </a:r>
            <a:endParaRPr lang="en-US" altLang="ja-JP" sz="2000" dirty="0"/>
          </a:p>
          <a:p>
            <a:pPr marL="541338" indent="-541338">
              <a:spcBef>
                <a:spcPts val="300"/>
              </a:spcBef>
              <a:tabLst>
                <a:tab pos="1524000" algn="l"/>
              </a:tabLst>
            </a:pPr>
            <a:r>
              <a:rPr lang="ja-JP" altLang="en-US" sz="2000" dirty="0">
                <a:latin typeface="+mn-ea"/>
              </a:rPr>
              <a:t>　　　　　富士フイルムビジネスイノベーションジャパン株式会社</a:t>
            </a:r>
            <a:endParaRPr lang="ja-JP" altLang="en-US" sz="2000" dirty="0"/>
          </a:p>
        </p:txBody>
      </p:sp>
      <p:sp>
        <p:nvSpPr>
          <p:cNvPr id="233" name="タイトル 5">
            <a:extLst>
              <a:ext uri="{FF2B5EF4-FFF2-40B4-BE49-F238E27FC236}">
                <a16:creationId xmlns:a16="http://schemas.microsoft.com/office/drawing/2014/main" id="{B8352EBA-1B7B-461A-9B21-F02857687A18}"/>
              </a:ext>
            </a:extLst>
          </p:cNvPr>
          <p:cNvSpPr txBox="1">
            <a:spLocks/>
          </p:cNvSpPr>
          <p:nvPr/>
        </p:nvSpPr>
        <p:spPr>
          <a:xfrm>
            <a:off x="809402" y="4866608"/>
            <a:ext cx="9134232" cy="460819"/>
          </a:xfrm>
          <a:prstGeom prst="rect">
            <a:avLst/>
          </a:prstGeom>
        </p:spPr>
        <p:txBody>
          <a:bodyPr vert="horz" lIns="0" tIns="0" rIns="0" bIns="0" rtlCol="0" anchor="ctr">
            <a:noAutofit/>
          </a:bodyPr>
          <a:lstStyle>
            <a:lvl1pPr algn="l" defTabSz="987538" rtl="0" eaLnBrk="1" fontAlgn="ctr" latinLnBrk="0" hangingPunct="1">
              <a:lnSpc>
                <a:spcPct val="100000"/>
              </a:lnSpc>
              <a:spcBef>
                <a:spcPct val="0"/>
              </a:spcBef>
              <a:buNone/>
              <a:defRPr kumimoji="1" sz="4243" kern="1200">
                <a:solidFill>
                  <a:schemeClr val="tx1"/>
                </a:solidFill>
                <a:latin typeface="+mj-lt"/>
                <a:ea typeface="+mj-ea"/>
                <a:cs typeface="+mj-cs"/>
              </a:defRPr>
            </a:lvl1pPr>
          </a:lstStyle>
          <a:p>
            <a:r>
              <a:rPr lang="en-US" altLang="ja-JP" sz="3600" b="1" dirty="0">
                <a:solidFill>
                  <a:schemeClr val="bg1"/>
                </a:solidFill>
                <a:cs typeface="Arial" panose="020B0604020202020204" pitchFamily="34" charset="0"/>
              </a:rPr>
              <a:t>DX</a:t>
            </a:r>
            <a:r>
              <a:rPr lang="ja-JP" altLang="en-US" sz="3600" b="1" dirty="0">
                <a:solidFill>
                  <a:schemeClr val="bg1"/>
                </a:solidFill>
                <a:cs typeface="Arial" panose="020B0604020202020204" pitchFamily="34" charset="0"/>
              </a:rPr>
              <a:t>時代の基幹業務 クラウドシステムフェア</a:t>
            </a:r>
          </a:p>
        </p:txBody>
      </p:sp>
      <p:sp>
        <p:nvSpPr>
          <p:cNvPr id="23" name="テキスト ボックス 22">
            <a:extLst>
              <a:ext uri="{FF2B5EF4-FFF2-40B4-BE49-F238E27FC236}">
                <a16:creationId xmlns:a16="http://schemas.microsoft.com/office/drawing/2014/main" id="{CA26492F-0A17-4D3F-AFFE-8052D381C054}"/>
              </a:ext>
            </a:extLst>
          </p:cNvPr>
          <p:cNvSpPr txBox="1"/>
          <p:nvPr/>
        </p:nvSpPr>
        <p:spPr>
          <a:xfrm>
            <a:off x="377354" y="11160075"/>
            <a:ext cx="9859600" cy="521303"/>
          </a:xfrm>
          <a:prstGeom prst="rect">
            <a:avLst/>
          </a:prstGeom>
          <a:noFill/>
          <a:ln>
            <a:noFill/>
          </a:ln>
        </p:spPr>
        <p:txBody>
          <a:bodyPr wrap="square" lIns="0" tIns="50884" rIns="0" bIns="0" rtlCol="0" anchor="ctr" anchorCtr="0">
            <a:noAutofit/>
          </a:bodyPr>
          <a:lstStyle/>
          <a:p>
            <a:pPr fontAlgn="base" hangingPunct="0">
              <a:spcBef>
                <a:spcPct val="0"/>
              </a:spcBef>
              <a:tabLst>
                <a:tab pos="9383457" algn="r"/>
              </a:tabLst>
              <a:defRPr/>
            </a:pPr>
            <a:r>
              <a:rPr lang="ja-JP" altLang="en-US" sz="2400" dirty="0"/>
              <a:t>■セミナープログラム</a:t>
            </a:r>
          </a:p>
        </p:txBody>
      </p:sp>
      <p:sp>
        <p:nvSpPr>
          <p:cNvPr id="25" name="テキスト ボックス 24">
            <a:extLst>
              <a:ext uri="{FF2B5EF4-FFF2-40B4-BE49-F238E27FC236}">
                <a16:creationId xmlns:a16="http://schemas.microsoft.com/office/drawing/2014/main" id="{73C07ED6-7A32-4C83-9473-E523E1EF70CE}"/>
              </a:ext>
            </a:extLst>
          </p:cNvPr>
          <p:cNvSpPr txBox="1"/>
          <p:nvPr/>
        </p:nvSpPr>
        <p:spPr>
          <a:xfrm>
            <a:off x="356932" y="11652983"/>
            <a:ext cx="8496944" cy="369332"/>
          </a:xfrm>
          <a:prstGeom prst="rect">
            <a:avLst/>
          </a:prstGeom>
          <a:noFill/>
        </p:spPr>
        <p:txBody>
          <a:bodyPr wrap="square" rtlCol="0">
            <a:spAutoFit/>
          </a:bodyPr>
          <a:lstStyle/>
          <a:p>
            <a:r>
              <a:rPr kumimoji="1" lang="ja-JP" altLang="en-US" sz="1800" b="1" dirty="0"/>
              <a:t>７月</a:t>
            </a:r>
            <a:r>
              <a:rPr kumimoji="1" lang="en-US" altLang="ja-JP" sz="1800" b="1" dirty="0"/>
              <a:t>7</a:t>
            </a:r>
            <a:r>
              <a:rPr kumimoji="1" lang="ja-JP" altLang="en-US" sz="1800" b="1" dirty="0"/>
              <a:t>日（木）</a:t>
            </a:r>
            <a:r>
              <a:rPr kumimoji="1" lang="en-US" altLang="ja-JP" sz="1800" b="1" dirty="0"/>
              <a:t>AM10</a:t>
            </a:r>
            <a:r>
              <a:rPr kumimoji="1" lang="ja-JP" altLang="en-US" sz="1800" b="1" dirty="0"/>
              <a:t>：</a:t>
            </a:r>
            <a:r>
              <a:rPr kumimoji="1" lang="en-US" altLang="ja-JP" sz="1800" b="1" dirty="0"/>
              <a:t>00~11:30     PM13:00</a:t>
            </a:r>
            <a:r>
              <a:rPr kumimoji="1" lang="ja-JP" altLang="en-US" sz="1800" b="1" dirty="0"/>
              <a:t>～</a:t>
            </a:r>
            <a:r>
              <a:rPr kumimoji="1" lang="en-US" altLang="ja-JP" sz="1800" b="1" dirty="0"/>
              <a:t>14:30</a:t>
            </a:r>
            <a:r>
              <a:rPr kumimoji="1" lang="ja-JP" altLang="en-US" sz="1800" b="1" dirty="0"/>
              <a:t>　</a:t>
            </a:r>
            <a:r>
              <a:rPr kumimoji="1" lang="en-US" altLang="ja-JP" sz="1800" b="1" dirty="0"/>
              <a:t>PM15:00</a:t>
            </a:r>
            <a:r>
              <a:rPr kumimoji="1" lang="ja-JP" altLang="en-US" sz="1800" b="1" dirty="0"/>
              <a:t>～</a:t>
            </a:r>
            <a:r>
              <a:rPr kumimoji="1" lang="en-US" altLang="ja-JP" sz="1800" b="1" dirty="0"/>
              <a:t>16:30</a:t>
            </a:r>
            <a:endParaRPr kumimoji="1" lang="ja-JP" altLang="en-US" sz="1800" b="1" dirty="0"/>
          </a:p>
        </p:txBody>
      </p:sp>
      <p:pic>
        <p:nvPicPr>
          <p:cNvPr id="19" name="図 18">
            <a:extLst>
              <a:ext uri="{FF2B5EF4-FFF2-40B4-BE49-F238E27FC236}">
                <a16:creationId xmlns:a16="http://schemas.microsoft.com/office/drawing/2014/main" id="{42E286D1-0ECC-4228-9FDC-A9A88E7A69F9}"/>
              </a:ext>
            </a:extLst>
          </p:cNvPr>
          <p:cNvPicPr>
            <a:picLocks noChangeAspect="1"/>
          </p:cNvPicPr>
          <p:nvPr/>
        </p:nvPicPr>
        <p:blipFill>
          <a:blip r:embed="rId3"/>
          <a:stretch>
            <a:fillRect/>
          </a:stretch>
        </p:blipFill>
        <p:spPr>
          <a:xfrm>
            <a:off x="356932" y="1871043"/>
            <a:ext cx="10145495" cy="3888431"/>
          </a:xfrm>
          <a:prstGeom prst="rect">
            <a:avLst/>
          </a:prstGeom>
        </p:spPr>
      </p:pic>
      <p:sp>
        <p:nvSpPr>
          <p:cNvPr id="21" name="正方形/長方形 20">
            <a:extLst>
              <a:ext uri="{FF2B5EF4-FFF2-40B4-BE49-F238E27FC236}">
                <a16:creationId xmlns:a16="http://schemas.microsoft.com/office/drawing/2014/main" id="{2E6892DC-F247-E907-66FA-379498CC2FB3}"/>
              </a:ext>
            </a:extLst>
          </p:cNvPr>
          <p:cNvSpPr/>
          <p:nvPr/>
        </p:nvSpPr>
        <p:spPr>
          <a:xfrm>
            <a:off x="803032" y="12118418"/>
            <a:ext cx="10128858" cy="3116238"/>
          </a:xfrm>
          <a:prstGeom prst="rect">
            <a:avLst/>
          </a:prstGeom>
        </p:spPr>
        <p:txBody>
          <a:bodyPr wrap="square" lIns="0" tIns="0" rIns="20353" bIns="0">
            <a:spAutoFit/>
          </a:bodyPr>
          <a:lstStyle/>
          <a:p>
            <a:endParaRPr lang="en-US" altLang="ja-JP" sz="1200" dirty="0">
              <a:solidFill>
                <a:srgbClr val="0070C0"/>
              </a:solidFill>
            </a:endParaRPr>
          </a:p>
          <a:p>
            <a:r>
              <a:rPr lang="ja-JP" altLang="en-US" sz="2400" dirty="0"/>
              <a:t>適格請求書の電子化から経理</a:t>
            </a:r>
            <a:r>
              <a:rPr lang="en-US" altLang="ja-JP" sz="2400" dirty="0"/>
              <a:t>DX</a:t>
            </a:r>
            <a:r>
              <a:rPr lang="ja-JP" altLang="en-US" sz="2400" dirty="0"/>
              <a:t>を実現！</a:t>
            </a:r>
            <a:endParaRPr lang="en-US" altLang="ja-JP" sz="2400" dirty="0"/>
          </a:p>
          <a:p>
            <a:r>
              <a:rPr lang="ja-JP" altLang="en-US" sz="2400" dirty="0"/>
              <a:t>「消費税インボイス制度の全体像と改正電子帳簿保存法のポイント」　</a:t>
            </a:r>
            <a:endParaRPr lang="en-US" altLang="ja-JP" sz="2400" dirty="0"/>
          </a:p>
          <a:p>
            <a:r>
              <a:rPr lang="ja-JP" altLang="en-US" sz="1600" dirty="0"/>
              <a:t>　●</a:t>
            </a:r>
            <a:r>
              <a:rPr lang="ja-JP" altLang="en-US" sz="1600" b="1" u="sng" dirty="0"/>
              <a:t>講師：アクタス税理士法人　税理士　篠田修　</a:t>
            </a:r>
            <a:r>
              <a:rPr lang="en-US" altLang="ja-JP" sz="1600" b="1" u="sng" dirty="0"/>
              <a:t> </a:t>
            </a:r>
            <a:r>
              <a:rPr lang="ja-JP" altLang="en-US" sz="1600" b="1" u="sng" dirty="0"/>
              <a:t>氏</a:t>
            </a:r>
            <a:r>
              <a:rPr lang="ja-JP" altLang="en-US" sz="1600" u="sng" dirty="0"/>
              <a:t>　</a:t>
            </a:r>
            <a:endParaRPr lang="en-US" altLang="ja-JP" sz="1600" u="sng" dirty="0"/>
          </a:p>
          <a:p>
            <a:pPr>
              <a:spcBef>
                <a:spcPts val="300"/>
              </a:spcBef>
            </a:pPr>
            <a:r>
              <a:rPr lang="ja-JP" altLang="en-US" sz="1800" dirty="0"/>
              <a:t>セミナーのポイント</a:t>
            </a:r>
            <a:endParaRPr lang="en-US" altLang="ja-JP" sz="1800" dirty="0"/>
          </a:p>
          <a:p>
            <a:pPr>
              <a:spcBef>
                <a:spcPts val="300"/>
              </a:spcBef>
            </a:pPr>
            <a:r>
              <a:rPr lang="ja-JP" altLang="en-US" sz="2400" dirty="0">
                <a:solidFill>
                  <a:srgbClr val="2B7CD9"/>
                </a:solidFill>
              </a:rPr>
              <a:t>１、インボイス制度とは　　　　　　　２、企業に求められる対応</a:t>
            </a:r>
            <a:endParaRPr lang="en-US" altLang="ja-JP" sz="2400" dirty="0">
              <a:solidFill>
                <a:srgbClr val="2B7CD9"/>
              </a:solidFill>
            </a:endParaRPr>
          </a:p>
          <a:p>
            <a:pPr>
              <a:spcBef>
                <a:spcPts val="300"/>
              </a:spcBef>
            </a:pPr>
            <a:r>
              <a:rPr lang="ja-JP" altLang="en-US" sz="2400" dirty="0">
                <a:solidFill>
                  <a:srgbClr val="2B7CD9"/>
                </a:solidFill>
              </a:rPr>
              <a:t>３、なぜ対応が必要か？　　　　　　　４、インボイスの記載事項</a:t>
            </a:r>
            <a:endParaRPr lang="en-US" altLang="ja-JP" sz="2400" dirty="0">
              <a:solidFill>
                <a:srgbClr val="2B7CD9"/>
              </a:solidFill>
            </a:endParaRPr>
          </a:p>
          <a:p>
            <a:pPr>
              <a:spcBef>
                <a:spcPts val="300"/>
              </a:spcBef>
            </a:pPr>
            <a:r>
              <a:rPr lang="ja-JP" altLang="en-US" sz="2400" dirty="0">
                <a:solidFill>
                  <a:srgbClr val="2B7CD9"/>
                </a:solidFill>
              </a:rPr>
              <a:t>５、必要な手続きとスケジュール　　　６、経理処理の変更点</a:t>
            </a:r>
            <a:endParaRPr lang="en-US" altLang="ja-JP" sz="2400" dirty="0">
              <a:solidFill>
                <a:srgbClr val="2B7CD9"/>
              </a:solidFill>
            </a:endParaRPr>
          </a:p>
          <a:p>
            <a:pPr>
              <a:spcBef>
                <a:spcPts val="300"/>
              </a:spcBef>
            </a:pPr>
            <a:endParaRPr lang="ja-JP" altLang="ja-JP" sz="1200" dirty="0"/>
          </a:p>
          <a:p>
            <a:endParaRPr lang="ja-JP" altLang="en-US" sz="1200" dirty="0">
              <a:ea typeface="HG丸ｺﾞｼｯｸM-PRO" pitchFamily="50" charset="-128"/>
            </a:endParaRPr>
          </a:p>
        </p:txBody>
      </p:sp>
      <p:sp>
        <p:nvSpPr>
          <p:cNvPr id="3" name="フローチャート: 代替処理 2">
            <a:extLst>
              <a:ext uri="{FF2B5EF4-FFF2-40B4-BE49-F238E27FC236}">
                <a16:creationId xmlns:a16="http://schemas.microsoft.com/office/drawing/2014/main" id="{C7090E59-6769-9F74-2D1A-DE92517FF18F}"/>
              </a:ext>
            </a:extLst>
          </p:cNvPr>
          <p:cNvSpPr/>
          <p:nvPr/>
        </p:nvSpPr>
        <p:spPr>
          <a:xfrm>
            <a:off x="528984" y="12074806"/>
            <a:ext cx="9710296" cy="2925789"/>
          </a:xfrm>
          <a:prstGeom prst="flowChartAlternateProcess">
            <a:avLst/>
          </a:prstGeom>
          <a:no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タイトル 5">
            <a:extLst>
              <a:ext uri="{FF2B5EF4-FFF2-40B4-BE49-F238E27FC236}">
                <a16:creationId xmlns:a16="http://schemas.microsoft.com/office/drawing/2014/main" id="{B8352EBA-1B7B-461A-9B21-F02857687A18}"/>
              </a:ext>
            </a:extLst>
          </p:cNvPr>
          <p:cNvSpPr txBox="1">
            <a:spLocks/>
          </p:cNvSpPr>
          <p:nvPr/>
        </p:nvSpPr>
        <p:spPr>
          <a:xfrm>
            <a:off x="233338" y="6028908"/>
            <a:ext cx="10341096" cy="460819"/>
          </a:xfrm>
          <a:prstGeom prst="rect">
            <a:avLst/>
          </a:prstGeom>
        </p:spPr>
        <p:txBody>
          <a:bodyPr vert="horz" lIns="0" tIns="0" rIns="0" bIns="0" rtlCol="0" anchor="ctr">
            <a:noAutofit/>
          </a:bodyPr>
          <a:lstStyle>
            <a:defPPr>
              <a:defRPr lang="en-US"/>
            </a:defPPr>
            <a:lvl1pPr marL="0" algn="l" defTabSz="654299" rtl="0" eaLnBrk="1" latinLnBrk="0" hangingPunct="1">
              <a:defRPr sz="2576" kern="1200">
                <a:solidFill>
                  <a:schemeClr val="tx1"/>
                </a:solidFill>
                <a:latin typeface="+mn-lt"/>
                <a:ea typeface="+mn-ea"/>
                <a:cs typeface="+mn-cs"/>
              </a:defRPr>
            </a:lvl1pPr>
            <a:lvl2pPr marL="654299" algn="l" defTabSz="654299" rtl="0" eaLnBrk="1" latinLnBrk="0" hangingPunct="1">
              <a:defRPr sz="2576" kern="1200">
                <a:solidFill>
                  <a:schemeClr val="tx1"/>
                </a:solidFill>
                <a:latin typeface="+mn-lt"/>
                <a:ea typeface="+mn-ea"/>
                <a:cs typeface="+mn-cs"/>
              </a:defRPr>
            </a:lvl2pPr>
            <a:lvl3pPr marL="1308598" algn="l" defTabSz="654299" rtl="0" eaLnBrk="1" latinLnBrk="0" hangingPunct="1">
              <a:defRPr sz="2576" kern="1200">
                <a:solidFill>
                  <a:schemeClr val="tx1"/>
                </a:solidFill>
                <a:latin typeface="+mn-lt"/>
                <a:ea typeface="+mn-ea"/>
                <a:cs typeface="+mn-cs"/>
              </a:defRPr>
            </a:lvl3pPr>
            <a:lvl4pPr marL="1962897" algn="l" defTabSz="654299" rtl="0" eaLnBrk="1" latinLnBrk="0" hangingPunct="1">
              <a:defRPr sz="2576" kern="1200">
                <a:solidFill>
                  <a:schemeClr val="tx1"/>
                </a:solidFill>
                <a:latin typeface="+mn-lt"/>
                <a:ea typeface="+mn-ea"/>
                <a:cs typeface="+mn-cs"/>
              </a:defRPr>
            </a:lvl4pPr>
            <a:lvl5pPr marL="2617196" algn="l" defTabSz="654299" rtl="0" eaLnBrk="1" latinLnBrk="0" hangingPunct="1">
              <a:defRPr sz="2576" kern="1200">
                <a:solidFill>
                  <a:schemeClr val="tx1"/>
                </a:solidFill>
                <a:latin typeface="+mn-lt"/>
                <a:ea typeface="+mn-ea"/>
                <a:cs typeface="+mn-cs"/>
              </a:defRPr>
            </a:lvl5pPr>
            <a:lvl6pPr marL="3271495" algn="l" defTabSz="654299" rtl="0" eaLnBrk="1" latinLnBrk="0" hangingPunct="1">
              <a:defRPr sz="2576" kern="1200">
                <a:solidFill>
                  <a:schemeClr val="tx1"/>
                </a:solidFill>
                <a:latin typeface="+mn-lt"/>
                <a:ea typeface="+mn-ea"/>
                <a:cs typeface="+mn-cs"/>
              </a:defRPr>
            </a:lvl6pPr>
            <a:lvl7pPr marL="3925794" algn="l" defTabSz="654299" rtl="0" eaLnBrk="1" latinLnBrk="0" hangingPunct="1">
              <a:defRPr sz="2576" kern="1200">
                <a:solidFill>
                  <a:schemeClr val="tx1"/>
                </a:solidFill>
                <a:latin typeface="+mn-lt"/>
                <a:ea typeface="+mn-ea"/>
                <a:cs typeface="+mn-cs"/>
              </a:defRPr>
            </a:lvl7pPr>
            <a:lvl8pPr marL="4580092" algn="l" defTabSz="654299" rtl="0" eaLnBrk="1" latinLnBrk="0" hangingPunct="1">
              <a:defRPr sz="2576" kern="1200">
                <a:solidFill>
                  <a:schemeClr val="tx1"/>
                </a:solidFill>
                <a:latin typeface="+mn-lt"/>
                <a:ea typeface="+mn-ea"/>
                <a:cs typeface="+mn-cs"/>
              </a:defRPr>
            </a:lvl8pPr>
            <a:lvl9pPr marL="5234391" algn="l" defTabSz="654299" rtl="0" eaLnBrk="1" latinLnBrk="0" hangingPunct="1">
              <a:defRPr sz="2576" kern="1200">
                <a:solidFill>
                  <a:schemeClr val="tx1"/>
                </a:solidFill>
                <a:latin typeface="+mn-lt"/>
                <a:ea typeface="+mn-ea"/>
                <a:cs typeface="+mn-cs"/>
              </a:defRPr>
            </a:lvl9pPr>
          </a:lstStyle>
          <a:p>
            <a:r>
              <a:rPr lang="en-US" altLang="ja-JP" sz="4000" b="1" dirty="0">
                <a:solidFill>
                  <a:srgbClr val="002060"/>
                </a:solidFill>
                <a:cs typeface="Arial" panose="020B0604020202020204" pitchFamily="34" charset="0"/>
              </a:rPr>
              <a:t>DX</a:t>
            </a:r>
            <a:r>
              <a:rPr lang="ja-JP" altLang="en-US" sz="4000" b="1" dirty="0">
                <a:solidFill>
                  <a:srgbClr val="002060"/>
                </a:solidFill>
                <a:cs typeface="Arial" panose="020B0604020202020204" pitchFamily="34" charset="0"/>
              </a:rPr>
              <a:t>時代の基幹業務 クラウドシステムフェア</a:t>
            </a:r>
          </a:p>
        </p:txBody>
      </p:sp>
      <p:pic>
        <p:nvPicPr>
          <p:cNvPr id="4" name="図 3">
            <a:extLst>
              <a:ext uri="{FF2B5EF4-FFF2-40B4-BE49-F238E27FC236}">
                <a16:creationId xmlns:a16="http://schemas.microsoft.com/office/drawing/2014/main" id="{FAF14AE6-D2D9-EC72-886E-FD714BCF7598}"/>
              </a:ext>
            </a:extLst>
          </p:cNvPr>
          <p:cNvPicPr>
            <a:picLocks noChangeAspect="1"/>
          </p:cNvPicPr>
          <p:nvPr/>
        </p:nvPicPr>
        <p:blipFill>
          <a:blip r:embed="rId4"/>
          <a:stretch>
            <a:fillRect/>
          </a:stretch>
        </p:blipFill>
        <p:spPr>
          <a:xfrm>
            <a:off x="5429679" y="330710"/>
            <a:ext cx="4889764" cy="1293879"/>
          </a:xfrm>
          <a:prstGeom prst="rect">
            <a:avLst/>
          </a:prstGeom>
        </p:spPr>
      </p:pic>
    </p:spTree>
    <p:extLst>
      <p:ext uri="{BB962C8B-B14F-4D97-AF65-F5344CB8AC3E}">
        <p14:creationId xmlns:p14="http://schemas.microsoft.com/office/powerpoint/2010/main" val="4063655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テキスト ボックス 74"/>
          <p:cNvSpPr txBox="1"/>
          <p:nvPr/>
        </p:nvSpPr>
        <p:spPr>
          <a:xfrm>
            <a:off x="298328" y="176212"/>
            <a:ext cx="9859600" cy="521303"/>
          </a:xfrm>
          <a:prstGeom prst="rect">
            <a:avLst/>
          </a:prstGeom>
          <a:noFill/>
          <a:ln>
            <a:noFill/>
          </a:ln>
        </p:spPr>
        <p:txBody>
          <a:bodyPr wrap="square" lIns="0" tIns="50884" rIns="0" bIns="0" rtlCol="0" anchor="ctr" anchorCtr="0">
            <a:noAutofit/>
          </a:bodyPr>
          <a:lstStyle/>
          <a:p>
            <a:r>
              <a:rPr kumimoji="1" lang="ja-JP" altLang="en-US" sz="2400" b="1" u="sng"/>
              <a:t>展示ソリューション</a:t>
            </a:r>
            <a:endParaRPr kumimoji="1" lang="en-US" altLang="ja-JP" sz="2400" b="1" u="sng" dirty="0"/>
          </a:p>
        </p:txBody>
      </p:sp>
      <p:sp>
        <p:nvSpPr>
          <p:cNvPr id="24" name="テキスト ボックス 23">
            <a:extLst>
              <a:ext uri="{FF2B5EF4-FFF2-40B4-BE49-F238E27FC236}">
                <a16:creationId xmlns:a16="http://schemas.microsoft.com/office/drawing/2014/main" id="{2100EF59-5DE6-46B4-9288-132E8F6E443F}"/>
              </a:ext>
            </a:extLst>
          </p:cNvPr>
          <p:cNvSpPr txBox="1"/>
          <p:nvPr/>
        </p:nvSpPr>
        <p:spPr>
          <a:xfrm>
            <a:off x="137962" y="646907"/>
            <a:ext cx="5462781" cy="2870016"/>
          </a:xfrm>
          <a:prstGeom prst="rect">
            <a:avLst/>
          </a:prstGeom>
          <a:noFill/>
        </p:spPr>
        <p:txBody>
          <a:bodyPr wrap="square" rtlCol="0">
            <a:spAutoFit/>
          </a:bodyPr>
          <a:lstStyle/>
          <a:p>
            <a:r>
              <a:rPr lang="ja-JP" altLang="en-US" sz="1200" dirty="0"/>
              <a:t>■</a:t>
            </a:r>
            <a:r>
              <a:rPr lang="ja-JP" altLang="en-US" sz="1200" b="1" dirty="0">
                <a:solidFill>
                  <a:srgbClr val="994CBF"/>
                </a:solidFill>
              </a:rPr>
              <a:t>株式会社ミロク情報サービス</a:t>
            </a:r>
            <a:endParaRPr lang="en-US" altLang="ja-JP" sz="1200" b="1" u="sng" dirty="0">
              <a:solidFill>
                <a:srgbClr val="FF0000"/>
              </a:solidFill>
            </a:endParaRPr>
          </a:p>
          <a:p>
            <a:r>
              <a:rPr kumimoji="1" lang="ja-JP" altLang="en-US" sz="1200" dirty="0"/>
              <a:t>　</a:t>
            </a:r>
            <a:r>
              <a:rPr kumimoji="1" lang="ja-JP" altLang="en-US" sz="1200" b="1" dirty="0">
                <a:solidFill>
                  <a:srgbClr val="0070C0"/>
                </a:solidFill>
              </a:rPr>
              <a:t>改正電子帳簿保存法完全対応の</a:t>
            </a:r>
            <a:r>
              <a:rPr kumimoji="1" lang="en-US" altLang="ja-JP" sz="1200" b="1" dirty="0">
                <a:solidFill>
                  <a:srgbClr val="0070C0"/>
                </a:solidFill>
              </a:rPr>
              <a:t>ERP</a:t>
            </a:r>
            <a:r>
              <a:rPr kumimoji="1" lang="ja-JP" altLang="en-US" sz="1200" b="1" dirty="0">
                <a:solidFill>
                  <a:srgbClr val="0070C0"/>
                </a:solidFill>
              </a:rPr>
              <a:t>パッケージ</a:t>
            </a:r>
            <a:r>
              <a:rPr kumimoji="1" lang="en-US" altLang="ja-JP" sz="1200" b="1" dirty="0">
                <a:solidFill>
                  <a:srgbClr val="0070C0"/>
                </a:solidFill>
              </a:rPr>
              <a:t>”MJSLINK</a:t>
            </a:r>
            <a:r>
              <a:rPr kumimoji="1" lang="ja-JP" altLang="en-US" sz="1200" b="1" dirty="0">
                <a:solidFill>
                  <a:srgbClr val="0070C0"/>
                </a:solidFill>
              </a:rPr>
              <a:t>　</a:t>
            </a:r>
            <a:r>
              <a:rPr kumimoji="1" lang="en-US" altLang="ja-JP" sz="1200" b="1" dirty="0">
                <a:solidFill>
                  <a:srgbClr val="0070C0"/>
                </a:solidFill>
              </a:rPr>
              <a:t>DX”</a:t>
            </a:r>
            <a:r>
              <a:rPr kumimoji="1" lang="ja-JP" altLang="en-US" sz="1200" b="1" dirty="0">
                <a:solidFill>
                  <a:srgbClr val="0070C0"/>
                </a:solidFill>
              </a:rPr>
              <a:t> </a:t>
            </a:r>
            <a:endParaRPr kumimoji="1" lang="en-US" altLang="ja-JP" sz="1200" b="1" dirty="0">
              <a:solidFill>
                <a:srgbClr val="0070C0"/>
              </a:solidFill>
            </a:endParaRPr>
          </a:p>
          <a:p>
            <a:pPr>
              <a:spcBef>
                <a:spcPts val="300"/>
              </a:spcBef>
            </a:pPr>
            <a:r>
              <a:rPr kumimoji="1" lang="ja-JP" altLang="en-US" sz="1200" dirty="0"/>
              <a:t>　 </a:t>
            </a:r>
            <a:r>
              <a:rPr kumimoji="1" lang="en-US" altLang="ja-JP" sz="1200" dirty="0"/>
              <a:t>MJSLINK</a:t>
            </a:r>
            <a:r>
              <a:rPr kumimoji="1" lang="ja-JP" altLang="en-US" sz="1200" dirty="0"/>
              <a:t>　</a:t>
            </a:r>
            <a:r>
              <a:rPr kumimoji="1" lang="en-US" altLang="ja-JP" sz="1200" dirty="0"/>
              <a:t>DX</a:t>
            </a:r>
            <a:r>
              <a:rPr kumimoji="1" lang="ja-JP" altLang="en-US" sz="1200" dirty="0"/>
              <a:t>は財務会計を中心とした</a:t>
            </a:r>
            <a:r>
              <a:rPr kumimoji="1" lang="en-US" altLang="ja-JP" sz="1200" dirty="0"/>
              <a:t>ERP</a:t>
            </a:r>
            <a:r>
              <a:rPr kumimoji="1" lang="ja-JP" altLang="en-US" sz="1200" dirty="0"/>
              <a:t>製品となり中堅・中小企業</a:t>
            </a:r>
            <a:endParaRPr kumimoji="1" lang="en-US" altLang="ja-JP" sz="1200" dirty="0"/>
          </a:p>
          <a:p>
            <a:r>
              <a:rPr kumimoji="1" lang="en-US" altLang="ja-JP" sz="1200" dirty="0"/>
              <a:t>    </a:t>
            </a:r>
            <a:r>
              <a:rPr kumimoji="1" lang="ja-JP" altLang="en-US" sz="1200" dirty="0"/>
              <a:t>に支持され続けて</a:t>
            </a:r>
            <a:r>
              <a:rPr kumimoji="1" lang="en-US" altLang="ja-JP" sz="1200" dirty="0"/>
              <a:t>11</a:t>
            </a:r>
            <a:r>
              <a:rPr kumimoji="1" lang="ja-JP" altLang="en-US" sz="1200" dirty="0"/>
              <a:t>年の商品がクラウド利用可能となりました。電子</a:t>
            </a:r>
            <a:endParaRPr kumimoji="1" lang="en-US" altLang="ja-JP" sz="1200" dirty="0"/>
          </a:p>
          <a:p>
            <a:r>
              <a:rPr kumimoji="1" lang="en-US" altLang="ja-JP" sz="1200" dirty="0"/>
              <a:t>    </a:t>
            </a:r>
            <a:r>
              <a:rPr kumimoji="1" lang="ja-JP" altLang="en-US" sz="1200" dirty="0"/>
              <a:t>帳簿保存法にも完全対応した</a:t>
            </a:r>
            <a:r>
              <a:rPr kumimoji="1" lang="en-US" altLang="ja-JP" sz="1200" dirty="0"/>
              <a:t>MJSLINK</a:t>
            </a:r>
            <a:r>
              <a:rPr kumimoji="1" lang="ja-JP" altLang="en-US" sz="1200" dirty="0"/>
              <a:t>　</a:t>
            </a:r>
            <a:r>
              <a:rPr kumimoji="1" lang="en-US" altLang="ja-JP" sz="1200" dirty="0"/>
              <a:t>DX</a:t>
            </a:r>
            <a:r>
              <a:rPr kumimoji="1" lang="ja-JP" altLang="en-US" sz="1200" dirty="0"/>
              <a:t>でフロント業務からバック</a:t>
            </a:r>
            <a:endParaRPr kumimoji="1" lang="en-US" altLang="ja-JP" sz="1200" dirty="0"/>
          </a:p>
          <a:p>
            <a:r>
              <a:rPr kumimoji="1" lang="en-US" altLang="ja-JP" sz="1200" dirty="0"/>
              <a:t>    </a:t>
            </a:r>
            <a:r>
              <a:rPr kumimoji="1" lang="ja-JP" altLang="en-US" sz="1200" dirty="0"/>
              <a:t>オフィスにかけた業務改善を進めてみませんか。 </a:t>
            </a:r>
            <a:endParaRPr kumimoji="1" lang="en-US" altLang="ja-JP" sz="1200" dirty="0"/>
          </a:p>
          <a:p>
            <a:pPr>
              <a:spcBef>
                <a:spcPts val="300"/>
              </a:spcBef>
            </a:pPr>
            <a:r>
              <a:rPr kumimoji="1" lang="ja-JP" altLang="en-US" sz="1200" dirty="0"/>
              <a:t>    </a:t>
            </a:r>
            <a:r>
              <a:rPr kumimoji="1" lang="ja-JP" altLang="en-US" sz="1200" b="1" u="sng" dirty="0"/>
              <a:t>展示ソリューション</a:t>
            </a:r>
            <a:endParaRPr kumimoji="1" lang="en-US" altLang="ja-JP" sz="1200" b="1" u="sng" dirty="0"/>
          </a:p>
          <a:p>
            <a:pPr>
              <a:spcBef>
                <a:spcPts val="300"/>
              </a:spcBef>
            </a:pPr>
            <a:r>
              <a:rPr kumimoji="1" lang="ja-JP" altLang="en-US" sz="1200" dirty="0"/>
              <a:t>　　</a:t>
            </a:r>
            <a:r>
              <a:rPr kumimoji="1" lang="en-US" altLang="ja-JP" sz="1200" dirty="0"/>
              <a:t>MJSLINK</a:t>
            </a:r>
            <a:r>
              <a:rPr kumimoji="1" lang="ja-JP" altLang="en-US" sz="1200" dirty="0"/>
              <a:t> </a:t>
            </a:r>
            <a:r>
              <a:rPr kumimoji="1" lang="en-US" altLang="ja-JP" sz="1200" dirty="0"/>
              <a:t>DX(</a:t>
            </a:r>
            <a:r>
              <a:rPr kumimoji="1" lang="ja-JP" altLang="en-US" sz="1200" dirty="0"/>
              <a:t>財務 給与 人事 販売</a:t>
            </a:r>
            <a:r>
              <a:rPr kumimoji="1" lang="en-US" altLang="ja-JP" sz="1200" dirty="0"/>
              <a:t>)</a:t>
            </a:r>
          </a:p>
          <a:p>
            <a:r>
              <a:rPr kumimoji="1" lang="ja-JP" altLang="en-US" sz="1200" dirty="0"/>
              <a:t>　　</a:t>
            </a:r>
            <a:r>
              <a:rPr kumimoji="1" lang="en-US" altLang="ja-JP" sz="1200" dirty="0" err="1"/>
              <a:t>EdgeTracker</a:t>
            </a:r>
            <a:endParaRPr kumimoji="1" lang="en-US" altLang="ja-JP" sz="1200" dirty="0"/>
          </a:p>
          <a:p>
            <a:pPr>
              <a:spcBef>
                <a:spcPts val="300"/>
              </a:spcBef>
            </a:pPr>
            <a:r>
              <a:rPr kumimoji="1" lang="ja-JP" altLang="en-US" sz="1200" dirty="0"/>
              <a:t>　 （給与明細 経費精算 年末調整申告）</a:t>
            </a:r>
            <a:endParaRPr kumimoji="1" lang="en-US" altLang="ja-JP" sz="1200" dirty="0"/>
          </a:p>
          <a:p>
            <a:pPr>
              <a:spcBef>
                <a:spcPts val="300"/>
              </a:spcBef>
            </a:pPr>
            <a:r>
              <a:rPr kumimoji="1" lang="ja-JP" altLang="en-US" sz="1200" dirty="0"/>
              <a:t>　　電子帳簿保存法対応システム</a:t>
            </a:r>
            <a:endParaRPr kumimoji="1" lang="en-US" altLang="ja-JP" sz="1200" dirty="0"/>
          </a:p>
          <a:p>
            <a:r>
              <a:rPr kumimoji="1" lang="ja-JP" altLang="en-US" sz="1200" dirty="0"/>
              <a:t>　　</a:t>
            </a:r>
            <a:r>
              <a:rPr kumimoji="1" lang="en-US" altLang="ja-JP" sz="1200" dirty="0"/>
              <a:t>e-</a:t>
            </a:r>
            <a:r>
              <a:rPr kumimoji="1" lang="ja-JP" altLang="en-US" sz="1200" dirty="0"/>
              <a:t>ドキュメント</a:t>
            </a:r>
            <a:r>
              <a:rPr kumimoji="1" lang="en-US" altLang="ja-JP" sz="1200" dirty="0"/>
              <a:t>Cloud</a:t>
            </a:r>
            <a:r>
              <a:rPr kumimoji="1" lang="ja-JP" altLang="en-US" sz="1200" dirty="0"/>
              <a:t>キャビネット</a:t>
            </a:r>
            <a:endParaRPr kumimoji="1" lang="en-US" altLang="ja-JP" sz="1200" dirty="0"/>
          </a:p>
          <a:p>
            <a:r>
              <a:rPr kumimoji="1" lang="ja-JP" altLang="en-US" sz="1200" dirty="0"/>
              <a:t>　　</a:t>
            </a:r>
            <a:r>
              <a:rPr kumimoji="1" lang="en-US" altLang="ja-JP" sz="1200" dirty="0"/>
              <a:t>Cloud Service Hub for MJS</a:t>
            </a:r>
          </a:p>
          <a:p>
            <a:r>
              <a:rPr kumimoji="1" lang="ja-JP" altLang="en-US" sz="1200" dirty="0"/>
              <a:t>　　</a:t>
            </a:r>
            <a:r>
              <a:rPr kumimoji="1" lang="en-US" altLang="ja-JP" sz="1200" dirty="0"/>
              <a:t> (</a:t>
            </a:r>
            <a:r>
              <a:rPr kumimoji="1" lang="ja-JP" altLang="en-US" sz="1200" dirty="0"/>
              <a:t>富士フイルム製複合機連携</a:t>
            </a:r>
            <a:r>
              <a:rPr kumimoji="1" lang="en-US" altLang="ja-JP" sz="1200" dirty="0"/>
              <a:t>)</a:t>
            </a:r>
          </a:p>
        </p:txBody>
      </p:sp>
      <p:sp>
        <p:nvSpPr>
          <p:cNvPr id="26" name="テキスト ボックス 25">
            <a:extLst>
              <a:ext uri="{FF2B5EF4-FFF2-40B4-BE49-F238E27FC236}">
                <a16:creationId xmlns:a16="http://schemas.microsoft.com/office/drawing/2014/main" id="{5A5F1DE0-6CDD-4891-BB85-38A70E5198D9}"/>
              </a:ext>
            </a:extLst>
          </p:cNvPr>
          <p:cNvSpPr txBox="1"/>
          <p:nvPr/>
        </p:nvSpPr>
        <p:spPr>
          <a:xfrm>
            <a:off x="5359376" y="646907"/>
            <a:ext cx="5060109" cy="2800767"/>
          </a:xfrm>
          <a:prstGeom prst="rect">
            <a:avLst/>
          </a:prstGeom>
          <a:noFill/>
        </p:spPr>
        <p:txBody>
          <a:bodyPr wrap="square" rtlCol="0">
            <a:spAutoFit/>
          </a:bodyPr>
          <a:lstStyle/>
          <a:p>
            <a:r>
              <a:rPr lang="ja-JP" altLang="en-US" sz="1200" dirty="0"/>
              <a:t>■</a:t>
            </a:r>
            <a:r>
              <a:rPr lang="ja-JP" altLang="en-US" sz="1200" b="1" dirty="0">
                <a:solidFill>
                  <a:srgbClr val="994CBF"/>
                </a:solidFill>
              </a:rPr>
              <a:t>クロノス株式会社</a:t>
            </a:r>
            <a:endParaRPr lang="en-US" altLang="ja-JP" sz="1200" b="1" dirty="0">
              <a:solidFill>
                <a:srgbClr val="994CBF"/>
              </a:solidFill>
            </a:endParaRPr>
          </a:p>
          <a:p>
            <a:r>
              <a:rPr kumimoji="1" lang="ja-JP" altLang="en-US" sz="1200" dirty="0"/>
              <a:t>　</a:t>
            </a:r>
            <a:r>
              <a:rPr kumimoji="1" lang="ja-JP" altLang="en-US" sz="1200" b="1" dirty="0">
                <a:solidFill>
                  <a:srgbClr val="0070C0"/>
                </a:solidFill>
              </a:rPr>
              <a:t>働き方改革や、新しい働き方へ対応した就業管理クロノス</a:t>
            </a:r>
            <a:endParaRPr kumimoji="1" lang="en-US" altLang="ja-JP" sz="1200" b="1" dirty="0">
              <a:solidFill>
                <a:srgbClr val="0070C0"/>
              </a:solidFill>
            </a:endParaRPr>
          </a:p>
          <a:p>
            <a:pPr>
              <a:spcBef>
                <a:spcPts val="300"/>
              </a:spcBef>
            </a:pPr>
            <a:r>
              <a:rPr kumimoji="1" lang="ja-JP" altLang="en-US" sz="1200" dirty="0"/>
              <a:t>　 クロノス</a:t>
            </a:r>
            <a:r>
              <a:rPr kumimoji="1" lang="en-US" altLang="ja-JP" sz="1200" dirty="0"/>
              <a:t>performance</a:t>
            </a:r>
            <a:r>
              <a:rPr kumimoji="1" lang="ja-JP" altLang="en-US" sz="1200" dirty="0"/>
              <a:t>は、育児・介護休業法、テレワーク、フレッ</a:t>
            </a:r>
            <a:endParaRPr kumimoji="1" lang="en-US" altLang="ja-JP" sz="1200" dirty="0"/>
          </a:p>
          <a:p>
            <a:r>
              <a:rPr kumimoji="1" lang="en-US" altLang="ja-JP" sz="1200" dirty="0"/>
              <a:t>    </a:t>
            </a:r>
            <a:r>
              <a:rPr kumimoji="1" lang="ja-JP" altLang="en-US" sz="1200" dirty="0"/>
              <a:t>クス勤務など、新しい働き方へ対応した就業管理です。各企業様</a:t>
            </a:r>
            <a:endParaRPr kumimoji="1" lang="en-US" altLang="ja-JP" sz="1200" dirty="0"/>
          </a:p>
          <a:p>
            <a:r>
              <a:rPr kumimoji="1" lang="ja-JP" altLang="en-US" sz="1200" dirty="0"/>
              <a:t>　 の就業規則に合わせた柔軟な設定がし易い点も評価されています。</a:t>
            </a:r>
            <a:endParaRPr kumimoji="1" lang="en-US" altLang="ja-JP" sz="1200" dirty="0"/>
          </a:p>
          <a:p>
            <a:r>
              <a:rPr kumimoji="1" lang="en-US" altLang="ja-JP" sz="1200" dirty="0"/>
              <a:t>    2019</a:t>
            </a:r>
            <a:r>
              <a:rPr kumimoji="1" lang="ja-JP" altLang="en-US" sz="1200" dirty="0"/>
              <a:t>年働き方改革関連法の施行より就業管理の導入、見直しをされ</a:t>
            </a:r>
            <a:endParaRPr kumimoji="1" lang="en-US" altLang="ja-JP" sz="1200" dirty="0"/>
          </a:p>
          <a:p>
            <a:r>
              <a:rPr kumimoji="1" lang="en-US" altLang="ja-JP" sz="1200" dirty="0"/>
              <a:t>    </a:t>
            </a:r>
            <a:r>
              <a:rPr kumimoji="1" lang="ja-JP" altLang="en-US" sz="1200" dirty="0"/>
              <a:t>た企業も多いかと思いますが、</a:t>
            </a:r>
            <a:endParaRPr kumimoji="1" lang="en-US" altLang="ja-JP" sz="1200" dirty="0"/>
          </a:p>
          <a:p>
            <a:r>
              <a:rPr kumimoji="1" lang="ja-JP" altLang="en-US" sz="1200" dirty="0"/>
              <a:t>　 さらに使いやすさや運用のし易さ</a:t>
            </a:r>
            <a:endParaRPr kumimoji="1" lang="en-US" altLang="ja-JP" sz="1200" dirty="0"/>
          </a:p>
          <a:p>
            <a:r>
              <a:rPr kumimoji="1" lang="ja-JP" altLang="en-US" sz="1200" dirty="0"/>
              <a:t>　 を求めて、クロノス</a:t>
            </a:r>
            <a:r>
              <a:rPr kumimoji="1" lang="en-US" altLang="ja-JP" sz="1200" dirty="0"/>
              <a:t>performance</a:t>
            </a:r>
          </a:p>
          <a:p>
            <a:r>
              <a:rPr kumimoji="1" lang="en-US" altLang="ja-JP" sz="1200" dirty="0"/>
              <a:t>    </a:t>
            </a:r>
            <a:r>
              <a:rPr kumimoji="1" lang="ja-JP" altLang="en-US" sz="1200" dirty="0"/>
              <a:t>を試してみてはいかがでしょうか？　</a:t>
            </a:r>
            <a:endParaRPr kumimoji="1" lang="en-US" altLang="ja-JP" sz="1200" dirty="0"/>
          </a:p>
          <a:p>
            <a:pPr>
              <a:lnSpc>
                <a:spcPts val="1500"/>
              </a:lnSpc>
              <a:spcBef>
                <a:spcPts val="300"/>
              </a:spcBef>
            </a:pPr>
            <a:r>
              <a:rPr kumimoji="1" lang="ja-JP" altLang="en-US" sz="1200" dirty="0"/>
              <a:t>　 </a:t>
            </a:r>
            <a:r>
              <a:rPr kumimoji="1" lang="ja-JP" altLang="en-US" sz="1200" b="1" u="sng" dirty="0"/>
              <a:t>展示ソリューション</a:t>
            </a:r>
            <a:endParaRPr kumimoji="1" lang="en-US" altLang="ja-JP" sz="1200" b="1" u="sng" dirty="0"/>
          </a:p>
          <a:p>
            <a:pPr>
              <a:spcBef>
                <a:spcPts val="300"/>
              </a:spcBef>
            </a:pPr>
            <a:r>
              <a:rPr kumimoji="1" lang="ja-JP" altLang="en-US" sz="1200" dirty="0"/>
              <a:t>　  クロノス</a:t>
            </a:r>
            <a:r>
              <a:rPr kumimoji="1" lang="en-US" altLang="ja-JP" sz="1200" dirty="0"/>
              <a:t>performance</a:t>
            </a:r>
          </a:p>
          <a:p>
            <a:r>
              <a:rPr kumimoji="1" lang="en-US" altLang="ja-JP" sz="1200" dirty="0"/>
              <a:t>     </a:t>
            </a:r>
            <a:r>
              <a:rPr kumimoji="1" lang="ja-JP" altLang="en-US" sz="1200" dirty="0"/>
              <a:t>クロッシオン</a:t>
            </a:r>
            <a:endParaRPr kumimoji="1" lang="en-US" altLang="ja-JP" sz="1200" dirty="0"/>
          </a:p>
          <a:p>
            <a:endParaRPr kumimoji="1" lang="ja-JP" altLang="en-US" sz="1200" dirty="0"/>
          </a:p>
        </p:txBody>
      </p:sp>
      <p:pic>
        <p:nvPicPr>
          <p:cNvPr id="17" name="図 16">
            <a:extLst>
              <a:ext uri="{FF2B5EF4-FFF2-40B4-BE49-F238E27FC236}">
                <a16:creationId xmlns:a16="http://schemas.microsoft.com/office/drawing/2014/main" id="{41000F78-5CD5-4C07-A5EA-EC6D568F61F1}"/>
              </a:ext>
            </a:extLst>
          </p:cNvPr>
          <p:cNvPicPr>
            <a:picLocks noChangeAspect="1"/>
          </p:cNvPicPr>
          <p:nvPr/>
        </p:nvPicPr>
        <p:blipFill>
          <a:blip r:embed="rId3"/>
          <a:stretch>
            <a:fillRect/>
          </a:stretch>
        </p:blipFill>
        <p:spPr>
          <a:xfrm>
            <a:off x="8106154" y="1968779"/>
            <a:ext cx="2147970" cy="637947"/>
          </a:xfrm>
          <a:prstGeom prst="rect">
            <a:avLst/>
          </a:prstGeom>
        </p:spPr>
      </p:pic>
      <p:pic>
        <p:nvPicPr>
          <p:cNvPr id="18" name="図 17">
            <a:extLst>
              <a:ext uri="{FF2B5EF4-FFF2-40B4-BE49-F238E27FC236}">
                <a16:creationId xmlns:a16="http://schemas.microsoft.com/office/drawing/2014/main" id="{6736676F-687C-493F-B16C-1AF930D7490E}"/>
              </a:ext>
            </a:extLst>
          </p:cNvPr>
          <p:cNvPicPr>
            <a:picLocks noChangeAspect="1"/>
          </p:cNvPicPr>
          <p:nvPr/>
        </p:nvPicPr>
        <p:blipFill>
          <a:blip r:embed="rId4"/>
          <a:stretch>
            <a:fillRect/>
          </a:stretch>
        </p:blipFill>
        <p:spPr>
          <a:xfrm>
            <a:off x="8106154" y="2628843"/>
            <a:ext cx="2157438" cy="640759"/>
          </a:xfrm>
          <a:prstGeom prst="rect">
            <a:avLst/>
          </a:prstGeom>
        </p:spPr>
      </p:pic>
      <p:pic>
        <p:nvPicPr>
          <p:cNvPr id="8" name="図 7">
            <a:extLst>
              <a:ext uri="{FF2B5EF4-FFF2-40B4-BE49-F238E27FC236}">
                <a16:creationId xmlns:a16="http://schemas.microsoft.com/office/drawing/2014/main" id="{DAB1ECE2-458F-4281-94D7-A539D765274E}"/>
              </a:ext>
            </a:extLst>
          </p:cNvPr>
          <p:cNvPicPr>
            <a:picLocks noChangeAspect="1"/>
          </p:cNvPicPr>
          <p:nvPr/>
        </p:nvPicPr>
        <p:blipFill>
          <a:blip r:embed="rId5"/>
          <a:stretch>
            <a:fillRect/>
          </a:stretch>
        </p:blipFill>
        <p:spPr>
          <a:xfrm>
            <a:off x="2994260" y="2080950"/>
            <a:ext cx="2402445" cy="1084974"/>
          </a:xfrm>
          <a:prstGeom prst="rect">
            <a:avLst/>
          </a:prstGeom>
        </p:spPr>
      </p:pic>
      <p:sp>
        <p:nvSpPr>
          <p:cNvPr id="33" name="正方形/長方形 32">
            <a:extLst>
              <a:ext uri="{FF2B5EF4-FFF2-40B4-BE49-F238E27FC236}">
                <a16:creationId xmlns:a16="http://schemas.microsoft.com/office/drawing/2014/main" id="{4A81AD72-7190-4626-B5B6-8BB94DDA35BD}"/>
              </a:ext>
            </a:extLst>
          </p:cNvPr>
          <p:cNvSpPr/>
          <p:nvPr/>
        </p:nvSpPr>
        <p:spPr>
          <a:xfrm>
            <a:off x="5349639" y="6597947"/>
            <a:ext cx="4816597" cy="3747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latin typeface="Xerox Sans" panose="02000000000000000000" pitchFamily="50" charset="0"/>
              </a:rPr>
              <a:t>　</a:t>
            </a:r>
            <a:r>
              <a:rPr lang="ja-JP" altLang="en-US" sz="1600" dirty="0">
                <a:latin typeface="Xerox Sans" panose="02000000000000000000" pitchFamily="50" charset="0"/>
              </a:rPr>
              <a:t>会場へのアクセス</a:t>
            </a:r>
          </a:p>
        </p:txBody>
      </p:sp>
      <p:sp>
        <p:nvSpPr>
          <p:cNvPr id="36" name="正方形/長方形 35">
            <a:extLst>
              <a:ext uri="{FF2B5EF4-FFF2-40B4-BE49-F238E27FC236}">
                <a16:creationId xmlns:a16="http://schemas.microsoft.com/office/drawing/2014/main" id="{CFDA39F6-B253-486C-93DA-13E2CECA2912}"/>
              </a:ext>
            </a:extLst>
          </p:cNvPr>
          <p:cNvSpPr/>
          <p:nvPr/>
        </p:nvSpPr>
        <p:spPr>
          <a:xfrm>
            <a:off x="363170" y="11736139"/>
            <a:ext cx="5918840" cy="28658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fontAlgn="ctr"/>
            <a:r>
              <a:rPr lang="ja-JP" altLang="en-US" sz="1200" b="1" i="1" dirty="0">
                <a:solidFill>
                  <a:schemeClr val="accent1"/>
                </a:solidFill>
              </a:rPr>
              <a:t>本イベントにおけるコロナ対応について</a:t>
            </a:r>
            <a:endParaRPr lang="en-US" altLang="ja-JP" sz="1200" b="1" i="1" dirty="0">
              <a:solidFill>
                <a:schemeClr val="accent1"/>
              </a:solidFill>
            </a:endParaRPr>
          </a:p>
        </p:txBody>
      </p:sp>
      <p:sp>
        <p:nvSpPr>
          <p:cNvPr id="38" name="角丸四角形 138">
            <a:extLst>
              <a:ext uri="{FF2B5EF4-FFF2-40B4-BE49-F238E27FC236}">
                <a16:creationId xmlns:a16="http://schemas.microsoft.com/office/drawing/2014/main" id="{72537205-EAF8-43DF-AB24-7F1C30731ABE}"/>
              </a:ext>
            </a:extLst>
          </p:cNvPr>
          <p:cNvSpPr/>
          <p:nvPr/>
        </p:nvSpPr>
        <p:spPr bwMode="auto">
          <a:xfrm>
            <a:off x="449362" y="12024171"/>
            <a:ext cx="9770355" cy="2260002"/>
          </a:xfrm>
          <a:prstGeom prst="rect">
            <a:avLst/>
          </a:prstGeom>
          <a:solidFill>
            <a:schemeClr val="accent2">
              <a:lumMod val="20000"/>
              <a:lumOff val="80000"/>
            </a:schemeClr>
          </a:solidFill>
          <a:ln w="9525">
            <a:solidFill>
              <a:schemeClr val="accent1"/>
            </a:solidFill>
            <a:round/>
            <a:headEnd/>
            <a:tailEnd/>
          </a:ln>
          <a:effectLst/>
        </p:spPr>
        <p:txBody>
          <a:bodyPr lIns="126000" tIns="144000" rIns="126000" bIns="0"/>
          <a:lstStyle/>
          <a:p>
            <a:pPr marL="126003" indent="-126003" defTabSz="1475152" fontAlgn="ctr">
              <a:lnSpc>
                <a:spcPts val="1600"/>
              </a:lnSpc>
              <a:buSzPct val="80000"/>
              <a:buFont typeface="Wingdings" pitchFamily="2" charset="2"/>
              <a:buChar char="l"/>
              <a:defRPr/>
            </a:pPr>
            <a:r>
              <a:rPr lang="ja-JP" altLang="en-US" sz="900" dirty="0">
                <a:cs typeface="Arial" pitchFamily="34" charset="0"/>
              </a:rPr>
              <a:t>新型コロナ感染対策として、講演･展示ともに完全予約制によるご案内となります。</a:t>
            </a:r>
            <a:endParaRPr lang="en-US" altLang="ja-JP" sz="900" dirty="0">
              <a:cs typeface="Arial" pitchFamily="34" charset="0"/>
            </a:endParaRPr>
          </a:p>
          <a:p>
            <a:pPr marL="126003" indent="-126003" defTabSz="1475152" fontAlgn="ctr">
              <a:lnSpc>
                <a:spcPts val="1600"/>
              </a:lnSpc>
              <a:buSzPct val="80000"/>
              <a:buFont typeface="Wingdings" pitchFamily="2" charset="2"/>
              <a:buChar char="l"/>
              <a:defRPr/>
            </a:pPr>
            <a:r>
              <a:rPr lang="ja-JP" altLang="en-US" sz="900" dirty="0">
                <a:cs typeface="Arial" pitchFamily="34" charset="0"/>
              </a:rPr>
              <a:t>お申し込み状況により会場では密を避ける為、ご入場頂く人数に制限を設けさせて頂く場合がございます。</a:t>
            </a:r>
            <a:endParaRPr lang="en-US" altLang="ja-JP" sz="900" dirty="0">
              <a:cs typeface="Arial" pitchFamily="34" charset="0"/>
            </a:endParaRPr>
          </a:p>
          <a:p>
            <a:pPr marL="126003" indent="-126003" defTabSz="1475152" fontAlgn="ctr">
              <a:lnSpc>
                <a:spcPts val="1600"/>
              </a:lnSpc>
              <a:buSzPct val="80000"/>
              <a:buFont typeface="Wingdings" pitchFamily="2" charset="2"/>
              <a:buChar char="l"/>
              <a:defRPr/>
            </a:pPr>
            <a:r>
              <a:rPr lang="ja-JP" altLang="en-US" sz="900" dirty="0">
                <a:cs typeface="Arial" pitchFamily="34" charset="0"/>
              </a:rPr>
              <a:t>当日はマスク着用の上、入場の際の検温および手消毒にご協力を頂けます様お願い致します。</a:t>
            </a:r>
            <a:endParaRPr lang="en-US" altLang="ja-JP" sz="900" dirty="0">
              <a:cs typeface="Arial" pitchFamily="34" charset="0"/>
            </a:endParaRPr>
          </a:p>
          <a:p>
            <a:pPr defTabSz="1475152" fontAlgn="ctr">
              <a:lnSpc>
                <a:spcPts val="1600"/>
              </a:lnSpc>
              <a:buSzPct val="80000"/>
              <a:defRPr/>
            </a:pPr>
            <a:r>
              <a:rPr lang="ja-JP" altLang="en-US" sz="900" dirty="0">
                <a:cs typeface="Arial" pitchFamily="34" charset="0"/>
              </a:rPr>
              <a:t>　</a:t>
            </a:r>
            <a:r>
              <a:rPr lang="en-US" altLang="ja-JP" sz="900" dirty="0">
                <a:cs typeface="Arial" pitchFamily="34" charset="0"/>
              </a:rPr>
              <a:t>※</a:t>
            </a:r>
            <a:r>
              <a:rPr lang="ja-JP" altLang="en-US" sz="900" dirty="0">
                <a:cs typeface="Arial" pitchFamily="34" charset="0"/>
              </a:rPr>
              <a:t>発熱および体調不良等を理由にご入場をお断りさせて頂く場合がございますが予めご了承下さい。</a:t>
            </a:r>
            <a:endParaRPr lang="en-US" altLang="ja-JP" sz="900" dirty="0">
              <a:latin typeface="Xerox Sans" panose="02000000000000000000" pitchFamily="50" charset="0"/>
            </a:endParaRPr>
          </a:p>
          <a:p>
            <a:pPr marL="171450" indent="-171450">
              <a:lnSpc>
                <a:spcPts val="1300"/>
              </a:lnSpc>
              <a:spcBef>
                <a:spcPts val="600"/>
              </a:spcBef>
              <a:buFont typeface="Wingdings" panose="05000000000000000000" pitchFamily="2" charset="2"/>
              <a:buChar char="l"/>
            </a:pPr>
            <a:r>
              <a:rPr lang="ja-JP" altLang="en-US" sz="900" dirty="0">
                <a:latin typeface="Xerox Sans" panose="02000000000000000000" pitchFamily="50" charset="0"/>
              </a:rPr>
              <a:t>会場内ではマスクの着用をお願いいたします。</a:t>
            </a:r>
            <a:r>
              <a:rPr lang="ja-JP" altLang="ja-JP" sz="900" dirty="0">
                <a:latin typeface="Xerox Sans" panose="02000000000000000000" pitchFamily="50" charset="0"/>
              </a:rPr>
              <a:t>マスク</a:t>
            </a:r>
            <a:r>
              <a:rPr lang="ja-JP" altLang="en-US" sz="900" dirty="0">
                <a:latin typeface="Xerox Sans" panose="02000000000000000000" pitchFamily="50" charset="0"/>
              </a:rPr>
              <a:t>をお忘れの方は</a:t>
            </a:r>
            <a:r>
              <a:rPr lang="ja-JP" altLang="ja-JP" sz="900" dirty="0">
                <a:latin typeface="Xerox Sans" panose="02000000000000000000" pitchFamily="50" charset="0"/>
              </a:rPr>
              <a:t>スタッフまで</a:t>
            </a:r>
            <a:r>
              <a:rPr lang="ja-JP" altLang="en-US" sz="900" dirty="0">
                <a:latin typeface="Xerox Sans" panose="02000000000000000000" pitchFamily="50" charset="0"/>
              </a:rPr>
              <a:t>お声がけください</a:t>
            </a:r>
            <a:r>
              <a:rPr lang="ja-JP" altLang="ja-JP" sz="900" dirty="0">
                <a:latin typeface="Xerox Sans" panose="02000000000000000000" pitchFamily="50" charset="0"/>
              </a:rPr>
              <a:t>。</a:t>
            </a:r>
            <a:endParaRPr lang="en-US" altLang="ja-JP" sz="900" dirty="0">
              <a:latin typeface="Xerox Sans" panose="02000000000000000000" pitchFamily="50" charset="0"/>
            </a:endParaRPr>
          </a:p>
          <a:p>
            <a:pPr marL="171450" indent="-171450">
              <a:lnSpc>
                <a:spcPts val="1300"/>
              </a:lnSpc>
              <a:spcBef>
                <a:spcPts val="600"/>
              </a:spcBef>
              <a:buFont typeface="Wingdings" panose="05000000000000000000" pitchFamily="2" charset="2"/>
              <a:buChar char="l"/>
            </a:pPr>
            <a:r>
              <a:rPr lang="ja-JP" altLang="en-US" sz="900" dirty="0">
                <a:latin typeface="Xerox Sans" panose="02000000000000000000" pitchFamily="50" charset="0"/>
              </a:rPr>
              <a:t>講演会場・商談コーナー・展示ブースは定期的にスタッフがテーブル、椅子、機器の消毒をいたします。</a:t>
            </a:r>
            <a:endParaRPr lang="en-US" altLang="ja-JP" sz="900" dirty="0">
              <a:latin typeface="Xerox Sans" panose="02000000000000000000" pitchFamily="50" charset="0"/>
            </a:endParaRPr>
          </a:p>
          <a:p>
            <a:pPr marL="171450" indent="-171450">
              <a:lnSpc>
                <a:spcPts val="1300"/>
              </a:lnSpc>
              <a:spcBef>
                <a:spcPts val="600"/>
              </a:spcBef>
              <a:buFont typeface="Wingdings" panose="05000000000000000000" pitchFamily="2" charset="2"/>
              <a:buChar char="l"/>
            </a:pPr>
            <a:r>
              <a:rPr lang="ja-JP" altLang="en-US" sz="900" dirty="0">
                <a:latin typeface="Xerox Sans" panose="02000000000000000000" pitchFamily="50" charset="0"/>
              </a:rPr>
              <a:t>展示デモ説明員、</a:t>
            </a:r>
            <a:r>
              <a:rPr lang="ja-JP" altLang="ja-JP" sz="900" dirty="0">
                <a:latin typeface="Xerox Sans" panose="02000000000000000000" pitchFamily="50" charset="0"/>
              </a:rPr>
              <a:t>弊社スタッフ</a:t>
            </a:r>
            <a:r>
              <a:rPr lang="ja-JP" altLang="en-US" sz="900" dirty="0">
                <a:latin typeface="Xerox Sans" panose="02000000000000000000" pitchFamily="50" charset="0"/>
              </a:rPr>
              <a:t>も</a:t>
            </a:r>
            <a:r>
              <a:rPr lang="ja-JP" altLang="ja-JP" sz="900" dirty="0">
                <a:latin typeface="Xerox Sans" panose="02000000000000000000" pitchFamily="50" charset="0"/>
              </a:rPr>
              <a:t>マスク着用で対応させていただきます。</a:t>
            </a:r>
            <a:endParaRPr lang="en-US" altLang="ja-JP" sz="900" dirty="0">
              <a:latin typeface="Xerox Sans" panose="02000000000000000000" pitchFamily="50" charset="0"/>
            </a:endParaRPr>
          </a:p>
          <a:p>
            <a:pPr marL="171450" indent="-171450">
              <a:lnSpc>
                <a:spcPts val="1300"/>
              </a:lnSpc>
              <a:spcBef>
                <a:spcPts val="600"/>
              </a:spcBef>
              <a:buFont typeface="Wingdings" panose="05000000000000000000" pitchFamily="2" charset="2"/>
              <a:buChar char="l"/>
              <a:tabLst>
                <a:tab pos="177800" algn="l"/>
              </a:tabLst>
            </a:pPr>
            <a:r>
              <a:rPr lang="ja-JP" altLang="en-US" sz="900" dirty="0"/>
              <a:t>会場のキャパシティに応じ、収容人数を制限致しますが、特定ブースが混雑している場合は、身体的距離を確保した誘導、密にならない程度の間隔となるよう、スタッフよりお声がけさせていただく場合があります。</a:t>
            </a:r>
            <a:endParaRPr lang="en-US" altLang="ja-JP" sz="900" dirty="0">
              <a:cs typeface="Arial" pitchFamily="34" charset="0"/>
            </a:endParaRPr>
          </a:p>
        </p:txBody>
      </p:sp>
      <p:sp>
        <p:nvSpPr>
          <p:cNvPr id="39" name="正方形/長方形 38">
            <a:extLst>
              <a:ext uri="{FF2B5EF4-FFF2-40B4-BE49-F238E27FC236}">
                <a16:creationId xmlns:a16="http://schemas.microsoft.com/office/drawing/2014/main" id="{17FB16F1-8E78-4BE2-BCD9-6C606D73A99F}"/>
              </a:ext>
            </a:extLst>
          </p:cNvPr>
          <p:cNvSpPr/>
          <p:nvPr/>
        </p:nvSpPr>
        <p:spPr>
          <a:xfrm>
            <a:off x="271246" y="6603650"/>
            <a:ext cx="4816597" cy="3633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latin typeface="Xerox Sans" panose="02000000000000000000" pitchFamily="50" charset="0"/>
              </a:rPr>
              <a:t>　</a:t>
            </a:r>
            <a:r>
              <a:rPr lang="ja-JP" altLang="en-US" sz="1600" dirty="0">
                <a:latin typeface="Xerox Sans" panose="02000000000000000000" pitchFamily="50" charset="0"/>
              </a:rPr>
              <a:t>参加のお申込みについて</a:t>
            </a:r>
          </a:p>
        </p:txBody>
      </p:sp>
      <p:sp>
        <p:nvSpPr>
          <p:cNvPr id="41" name="テキスト ボックス 40">
            <a:extLst>
              <a:ext uri="{FF2B5EF4-FFF2-40B4-BE49-F238E27FC236}">
                <a16:creationId xmlns:a16="http://schemas.microsoft.com/office/drawing/2014/main" id="{24A5B917-E0B6-4E04-9828-92F6F12F567D}"/>
              </a:ext>
            </a:extLst>
          </p:cNvPr>
          <p:cNvSpPr txBox="1"/>
          <p:nvPr/>
        </p:nvSpPr>
        <p:spPr>
          <a:xfrm>
            <a:off x="137962" y="7046434"/>
            <a:ext cx="4872553" cy="4073781"/>
          </a:xfrm>
          <a:prstGeom prst="rect">
            <a:avLst/>
          </a:prstGeom>
          <a:noFill/>
          <a:ln>
            <a:noFill/>
          </a:ln>
        </p:spPr>
        <p:txBody>
          <a:bodyPr wrap="none" lIns="0" tIns="0" rIns="0" bIns="0" rtlCol="0">
            <a:noAutofit/>
          </a:bodyPr>
          <a:lstStyle/>
          <a:p>
            <a:pPr defTabSz="987415" fontAlgn="base"/>
            <a:r>
              <a:rPr lang="ja-JP" altLang="en-US" sz="1800" kern="0" dirty="0">
                <a:latin typeface="Xerox Sans" panose="02000000000000000000" pitchFamily="50" charset="0"/>
              </a:rPr>
              <a:t>●参加人数調整の為、本イベントのご予約を</a:t>
            </a:r>
            <a:endParaRPr lang="en-US" altLang="ja-JP" sz="1800" kern="0" dirty="0">
              <a:latin typeface="Xerox Sans" panose="02000000000000000000" pitchFamily="50" charset="0"/>
            </a:endParaRPr>
          </a:p>
          <a:p>
            <a:pPr defTabSz="987415" fontAlgn="base"/>
            <a:r>
              <a:rPr lang="ja-JP" altLang="en-US" sz="1800" kern="0" dirty="0">
                <a:latin typeface="Xerox Sans" panose="02000000000000000000" pitchFamily="50" charset="0"/>
              </a:rPr>
              <a:t>　同封いたしましたお申込書の</a:t>
            </a:r>
            <a:r>
              <a:rPr lang="en-US" altLang="ja-JP" sz="1800" kern="0" dirty="0">
                <a:latin typeface="Xerox Sans" panose="02000000000000000000" pitchFamily="50" charset="0"/>
              </a:rPr>
              <a:t>FAX</a:t>
            </a:r>
            <a:r>
              <a:rPr lang="ja-JP" altLang="en-US" sz="1800" kern="0" dirty="0">
                <a:latin typeface="Xerox Sans" panose="02000000000000000000" pitchFamily="50" charset="0"/>
              </a:rPr>
              <a:t>返送・お電話</a:t>
            </a:r>
            <a:endParaRPr lang="en-US" altLang="ja-JP" sz="1800" kern="0" dirty="0">
              <a:latin typeface="Xerox Sans" panose="02000000000000000000" pitchFamily="50" charset="0"/>
            </a:endParaRPr>
          </a:p>
          <a:p>
            <a:pPr defTabSz="987415" fontAlgn="base"/>
            <a:r>
              <a:rPr lang="ja-JP" altLang="en-US" sz="1800" kern="0" dirty="0">
                <a:latin typeface="Xerox Sans" panose="02000000000000000000" pitchFamily="50" charset="0"/>
              </a:rPr>
              <a:t>　または公式</a:t>
            </a:r>
            <a:r>
              <a:rPr lang="en-US" altLang="ja-JP" sz="1800" kern="0" dirty="0">
                <a:latin typeface="Xerox Sans" panose="02000000000000000000" pitchFamily="50" charset="0"/>
              </a:rPr>
              <a:t>LINE</a:t>
            </a:r>
            <a:r>
              <a:rPr lang="ja-JP" altLang="en-US" sz="1800" kern="0" dirty="0">
                <a:latin typeface="Xerox Sans" panose="02000000000000000000" pitchFamily="50" charset="0"/>
              </a:rPr>
              <a:t>よりお申し込みをお願い致しま</a:t>
            </a:r>
            <a:endParaRPr lang="en-US" altLang="ja-JP" sz="1800" kern="0" dirty="0">
              <a:latin typeface="Xerox Sans" panose="02000000000000000000" pitchFamily="50" charset="0"/>
            </a:endParaRPr>
          </a:p>
          <a:p>
            <a:pPr defTabSz="987415" fontAlgn="base"/>
            <a:r>
              <a:rPr lang="ja-JP" altLang="en-US" sz="1800" kern="0" dirty="0">
                <a:latin typeface="Xerox Sans" panose="02000000000000000000" pitchFamily="50" charset="0"/>
              </a:rPr>
              <a:t>　す。　　　　　　　　　　　　　　　　　　</a:t>
            </a:r>
            <a:endParaRPr lang="en-US" altLang="ja-JP" sz="1800" kern="0" dirty="0">
              <a:latin typeface="Xerox Sans" panose="02000000000000000000" pitchFamily="50" charset="0"/>
              <a:hlinkClick r:id="rId6"/>
            </a:endParaRPr>
          </a:p>
          <a:p>
            <a:pPr defTabSz="987415" fontAlgn="base">
              <a:lnSpc>
                <a:spcPts val="1400"/>
              </a:lnSpc>
            </a:pPr>
            <a:endParaRPr lang="en-US" altLang="ja-JP" sz="1800" kern="0" dirty="0">
              <a:latin typeface="Xerox Sans" panose="02000000000000000000" pitchFamily="50" charset="0"/>
            </a:endParaRPr>
          </a:p>
          <a:p>
            <a:pPr defTabSz="987415" fontAlgn="base">
              <a:lnSpc>
                <a:spcPts val="1400"/>
              </a:lnSpc>
            </a:pPr>
            <a:endParaRPr lang="en-US" altLang="ja-JP" sz="1800" kern="0" dirty="0">
              <a:latin typeface="Xerox Sans" panose="02000000000000000000" pitchFamily="50" charset="0"/>
            </a:endParaRPr>
          </a:p>
          <a:p>
            <a:pPr defTabSz="987415" fontAlgn="base">
              <a:lnSpc>
                <a:spcPts val="1400"/>
              </a:lnSpc>
            </a:pPr>
            <a:endParaRPr lang="en-US" altLang="ja-JP" sz="1800" kern="0" dirty="0">
              <a:latin typeface="Xerox Sans" panose="02000000000000000000" pitchFamily="50" charset="0"/>
            </a:endParaRPr>
          </a:p>
          <a:p>
            <a:pPr defTabSz="987415" fontAlgn="base"/>
            <a:r>
              <a:rPr lang="ja-JP" altLang="en-US" sz="1800" kern="0" dirty="0">
                <a:latin typeface="Xerox Sans" panose="02000000000000000000" pitchFamily="50" charset="0"/>
              </a:rPr>
              <a:t>●ご不明な点は担当営業および以下まで</a:t>
            </a:r>
            <a:endParaRPr lang="en-US" altLang="ja-JP" sz="1800" kern="0" dirty="0">
              <a:latin typeface="Xerox Sans" panose="02000000000000000000" pitchFamily="50" charset="0"/>
            </a:endParaRPr>
          </a:p>
          <a:p>
            <a:pPr defTabSz="987415" fontAlgn="base"/>
            <a:r>
              <a:rPr lang="ja-JP" altLang="en-US" sz="1800" kern="0" dirty="0">
                <a:latin typeface="Xerox Sans" panose="02000000000000000000" pitchFamily="50" charset="0"/>
              </a:rPr>
              <a:t>　お気軽にお問合せ下さい。</a:t>
            </a:r>
            <a:endParaRPr lang="en-US" altLang="ja-JP" sz="1800" kern="0" dirty="0">
              <a:latin typeface="Xerox Sans" panose="02000000000000000000" pitchFamily="50" charset="0"/>
            </a:endParaRPr>
          </a:p>
          <a:p>
            <a:pPr defTabSz="987415" fontAlgn="base">
              <a:lnSpc>
                <a:spcPts val="1400"/>
              </a:lnSpc>
            </a:pPr>
            <a:endParaRPr lang="en-US" altLang="ja-JP" sz="700" kern="0" dirty="0">
              <a:latin typeface="Xerox Sans" panose="02000000000000000000" pitchFamily="50" charset="0"/>
            </a:endParaRPr>
          </a:p>
          <a:p>
            <a:pPr defTabSz="987415" fontAlgn="base">
              <a:spcBef>
                <a:spcPts val="600"/>
              </a:spcBef>
            </a:pPr>
            <a:r>
              <a:rPr lang="ja-JP" altLang="en-US" sz="1600" kern="0" dirty="0">
                <a:latin typeface="Xerox Sans" panose="02000000000000000000" pitchFamily="50" charset="0"/>
              </a:rPr>
              <a:t>　　</a:t>
            </a:r>
            <a:r>
              <a:rPr lang="ja-JP" altLang="en-US" sz="2400" kern="0" dirty="0">
                <a:latin typeface="Xerox Sans" panose="02000000000000000000" pitchFamily="50" charset="0"/>
              </a:rPr>
              <a:t>株式会社メディアシステム</a:t>
            </a:r>
            <a:endParaRPr lang="en-US" altLang="ja-JP" sz="2400" kern="0" dirty="0">
              <a:latin typeface="Xerox Sans" panose="02000000000000000000" pitchFamily="50" charset="0"/>
            </a:endParaRPr>
          </a:p>
          <a:p>
            <a:pPr defTabSz="987415" fontAlgn="base">
              <a:spcBef>
                <a:spcPts val="600"/>
              </a:spcBef>
            </a:pPr>
            <a:r>
              <a:rPr lang="ja-JP" altLang="en-US" sz="2000" kern="0" dirty="0">
                <a:latin typeface="Xerox Sans" panose="02000000000000000000" pitchFamily="50" charset="0"/>
              </a:rPr>
              <a:t>　　</a:t>
            </a:r>
            <a:r>
              <a:rPr lang="en-US" altLang="ja-JP" sz="2000" kern="0" dirty="0">
                <a:latin typeface="Xerox Sans" panose="02000000000000000000" pitchFamily="50" charset="0"/>
              </a:rPr>
              <a:t>TEL</a:t>
            </a:r>
            <a:r>
              <a:rPr lang="ja-JP" altLang="en-US" sz="2000" kern="0" dirty="0">
                <a:latin typeface="Xerox Sans" panose="02000000000000000000" pitchFamily="50" charset="0"/>
              </a:rPr>
              <a:t>　  </a:t>
            </a:r>
            <a:r>
              <a:rPr lang="en-US" altLang="ja-JP" sz="2000" kern="0" dirty="0">
                <a:latin typeface="Xerox Sans" panose="02000000000000000000" pitchFamily="50" charset="0"/>
              </a:rPr>
              <a:t>:0265-53-6886</a:t>
            </a:r>
            <a:r>
              <a:rPr lang="ja-JP" altLang="en-US" sz="2000" kern="0" dirty="0">
                <a:latin typeface="Xerox Sans" panose="02000000000000000000" pitchFamily="50" charset="0"/>
              </a:rPr>
              <a:t>　</a:t>
            </a:r>
            <a:endParaRPr lang="en-US" altLang="ja-JP" sz="2000" kern="0" dirty="0">
              <a:latin typeface="Xerox Sans" panose="02000000000000000000" pitchFamily="50" charset="0"/>
            </a:endParaRPr>
          </a:p>
          <a:p>
            <a:pPr defTabSz="987415" fontAlgn="base">
              <a:spcBef>
                <a:spcPts val="600"/>
              </a:spcBef>
            </a:pPr>
            <a:r>
              <a:rPr lang="ja-JP" altLang="en-US" sz="2000" kern="0" dirty="0">
                <a:latin typeface="Xerox Sans" panose="02000000000000000000" pitchFamily="50" charset="0"/>
              </a:rPr>
              <a:t>　　</a:t>
            </a:r>
            <a:r>
              <a:rPr lang="en-US" altLang="ja-JP" sz="2000" kern="0" dirty="0">
                <a:latin typeface="Xerox Sans" panose="02000000000000000000" pitchFamily="50" charset="0"/>
              </a:rPr>
              <a:t>FAX</a:t>
            </a:r>
            <a:r>
              <a:rPr lang="ja-JP" altLang="en-US" sz="2000" kern="0" dirty="0">
                <a:latin typeface="Xerox Sans" panose="02000000000000000000" pitchFamily="50" charset="0"/>
              </a:rPr>
              <a:t>　 </a:t>
            </a:r>
            <a:r>
              <a:rPr lang="en-US" altLang="ja-JP" sz="2000" kern="0" dirty="0">
                <a:latin typeface="Xerox Sans" panose="02000000000000000000" pitchFamily="50" charset="0"/>
              </a:rPr>
              <a:t>:0265-53-6896</a:t>
            </a:r>
            <a:r>
              <a:rPr lang="ja-JP" altLang="en-US" sz="2000" kern="0" dirty="0">
                <a:latin typeface="Xerox Sans" panose="02000000000000000000" pitchFamily="50" charset="0"/>
              </a:rPr>
              <a:t>  </a:t>
            </a:r>
            <a:endParaRPr lang="en-US" altLang="ja-JP" sz="2000" kern="0" dirty="0">
              <a:latin typeface="Xerox Sans" panose="02000000000000000000" pitchFamily="50" charset="0"/>
            </a:endParaRPr>
          </a:p>
          <a:p>
            <a:pPr defTabSz="987415" fontAlgn="base">
              <a:lnSpc>
                <a:spcPct val="120000"/>
              </a:lnSpc>
            </a:pPr>
            <a:r>
              <a:rPr lang="ja-JP" altLang="en-US" sz="2000" kern="0" dirty="0">
                <a:latin typeface="Xerox Sans" panose="02000000000000000000" pitchFamily="50" charset="0"/>
              </a:rPr>
              <a:t>　　</a:t>
            </a:r>
            <a:r>
              <a:rPr lang="en-US" altLang="ja-JP" sz="2000" kern="0" dirty="0" err="1">
                <a:latin typeface="Xerox Sans" panose="02000000000000000000" pitchFamily="50" charset="0"/>
              </a:rPr>
              <a:t>HP:https</a:t>
            </a:r>
            <a:r>
              <a:rPr lang="en-US" altLang="ja-JP" sz="2000" kern="0" dirty="0">
                <a:latin typeface="Xerox Sans" panose="02000000000000000000" pitchFamily="50" charset="0"/>
              </a:rPr>
              <a:t>://mediasys.jp</a:t>
            </a:r>
            <a:r>
              <a:rPr lang="ja-JP" altLang="en-US" sz="2000" kern="0" dirty="0">
                <a:latin typeface="Xerox Sans" panose="02000000000000000000" pitchFamily="50" charset="0"/>
              </a:rPr>
              <a:t>　 </a:t>
            </a:r>
          </a:p>
        </p:txBody>
      </p:sp>
      <p:sp>
        <p:nvSpPr>
          <p:cNvPr id="42" name="テキスト ボックス 41">
            <a:extLst>
              <a:ext uri="{FF2B5EF4-FFF2-40B4-BE49-F238E27FC236}">
                <a16:creationId xmlns:a16="http://schemas.microsoft.com/office/drawing/2014/main" id="{0495227E-7E6B-45E7-ABAD-9395A8B16D6B}"/>
              </a:ext>
            </a:extLst>
          </p:cNvPr>
          <p:cNvSpPr txBox="1"/>
          <p:nvPr/>
        </p:nvSpPr>
        <p:spPr>
          <a:xfrm>
            <a:off x="5259237" y="7050431"/>
            <a:ext cx="4872553" cy="1571635"/>
          </a:xfrm>
          <a:prstGeom prst="rect">
            <a:avLst/>
          </a:prstGeom>
          <a:noFill/>
          <a:ln>
            <a:noFill/>
          </a:ln>
        </p:spPr>
        <p:txBody>
          <a:bodyPr wrap="none" lIns="0" tIns="0" rIns="0" bIns="0" rtlCol="0">
            <a:noAutofit/>
          </a:bodyPr>
          <a:lstStyle/>
          <a:p>
            <a:pPr defTabSz="987415" fontAlgn="base">
              <a:lnSpc>
                <a:spcPts val="1400"/>
              </a:lnSpc>
            </a:pPr>
            <a:endParaRPr lang="en-US" altLang="ja-JP" sz="1000" kern="0" dirty="0">
              <a:latin typeface="Xerox Sans" panose="02000000000000000000" pitchFamily="50" charset="0"/>
            </a:endParaRPr>
          </a:p>
          <a:p>
            <a:pPr defTabSz="987415" fontAlgn="base"/>
            <a:r>
              <a:rPr lang="ja-JP" altLang="en-US" sz="1600" dirty="0">
                <a:latin typeface="+mn-ea"/>
              </a:rPr>
              <a:t>エスバード　</a:t>
            </a:r>
            <a:r>
              <a:rPr lang="ja-JP" altLang="en-US" sz="1600" dirty="0"/>
              <a:t>〒</a:t>
            </a:r>
            <a:r>
              <a:rPr lang="en-US" altLang="ja-JP" sz="1600" dirty="0"/>
              <a:t>395-0001</a:t>
            </a:r>
            <a:r>
              <a:rPr lang="ja-JP" altLang="en-US" sz="1600" dirty="0"/>
              <a:t>　長野県飯田市座光寺</a:t>
            </a:r>
            <a:r>
              <a:rPr lang="en-US" altLang="ja-JP" sz="1600" dirty="0"/>
              <a:t>3349-1</a:t>
            </a:r>
          </a:p>
          <a:p>
            <a:pPr defTabSz="987415" fontAlgn="base"/>
            <a:r>
              <a:rPr lang="en-US" altLang="ja-JP" sz="1600" dirty="0"/>
              <a:t>【</a:t>
            </a:r>
            <a:r>
              <a:rPr lang="ja-JP" altLang="en-US" sz="1600" dirty="0"/>
              <a:t>交通案内</a:t>
            </a:r>
            <a:r>
              <a:rPr lang="en-US" altLang="ja-JP" sz="1600" dirty="0"/>
              <a:t>】 </a:t>
            </a:r>
            <a:endParaRPr lang="en-US" altLang="ja-JP" sz="1600" kern="0" dirty="0">
              <a:latin typeface="Xerox Sans" panose="02000000000000000000" pitchFamily="50" charset="0"/>
            </a:endParaRPr>
          </a:p>
        </p:txBody>
      </p:sp>
      <p:sp>
        <p:nvSpPr>
          <p:cNvPr id="45" name="テキスト ボックス 44">
            <a:extLst>
              <a:ext uri="{FF2B5EF4-FFF2-40B4-BE49-F238E27FC236}">
                <a16:creationId xmlns:a16="http://schemas.microsoft.com/office/drawing/2014/main" id="{3C5DBD11-A3BB-4EFB-AD41-B7B119894452}"/>
              </a:ext>
            </a:extLst>
          </p:cNvPr>
          <p:cNvSpPr txBox="1"/>
          <p:nvPr/>
        </p:nvSpPr>
        <p:spPr>
          <a:xfrm>
            <a:off x="5283574" y="3617713"/>
            <a:ext cx="5256583" cy="2800767"/>
          </a:xfrm>
          <a:prstGeom prst="rect">
            <a:avLst/>
          </a:prstGeom>
          <a:noFill/>
        </p:spPr>
        <p:txBody>
          <a:bodyPr wrap="square" rtlCol="0">
            <a:spAutoFit/>
          </a:bodyPr>
          <a:lstStyle/>
          <a:p>
            <a:r>
              <a:rPr lang="ja-JP" altLang="en-US" sz="1200" dirty="0"/>
              <a:t>■</a:t>
            </a:r>
            <a:r>
              <a:rPr lang="en-US" altLang="ja-JP" sz="1200" b="1" dirty="0" err="1">
                <a:solidFill>
                  <a:srgbClr val="994CBF"/>
                </a:solidFill>
              </a:rPr>
              <a:t>freee</a:t>
            </a:r>
            <a:r>
              <a:rPr lang="ja-JP" altLang="en-US" sz="1200" b="1" dirty="0">
                <a:solidFill>
                  <a:srgbClr val="994CBF"/>
                </a:solidFill>
              </a:rPr>
              <a:t>株式会社　</a:t>
            </a:r>
            <a:r>
              <a:rPr lang="en-US" altLang="ja-JP" sz="1200" b="1" dirty="0">
                <a:solidFill>
                  <a:srgbClr val="FF0000"/>
                </a:solidFill>
              </a:rPr>
              <a:t>※</a:t>
            </a:r>
            <a:r>
              <a:rPr lang="ja-JP" altLang="en-US" sz="1200" b="1" dirty="0">
                <a:solidFill>
                  <a:srgbClr val="FF0000"/>
                </a:solidFill>
              </a:rPr>
              <a:t>オンライン参加</a:t>
            </a:r>
            <a:r>
              <a:rPr lang="en-US" altLang="ja-JP" sz="1200" b="1" dirty="0">
                <a:solidFill>
                  <a:srgbClr val="FF0000"/>
                </a:solidFill>
              </a:rPr>
              <a:t>※</a:t>
            </a:r>
          </a:p>
          <a:p>
            <a:r>
              <a:rPr kumimoji="1" lang="ja-JP" altLang="en-US" sz="1200" dirty="0"/>
              <a:t>　</a:t>
            </a:r>
            <a:r>
              <a:rPr kumimoji="1" lang="ja-JP" altLang="en-US" sz="1200" b="1" dirty="0">
                <a:solidFill>
                  <a:srgbClr val="0070C0"/>
                </a:solidFill>
              </a:rPr>
              <a:t>経費精算・請求支払い業務を効率化統合型クラウド</a:t>
            </a:r>
            <a:r>
              <a:rPr kumimoji="1" lang="en-US" altLang="ja-JP" sz="1200" b="1" dirty="0">
                <a:solidFill>
                  <a:srgbClr val="0070C0"/>
                </a:solidFill>
              </a:rPr>
              <a:t>ERP</a:t>
            </a:r>
            <a:r>
              <a:rPr kumimoji="1" lang="ja-JP" altLang="en-US" sz="1200" b="1" dirty="0">
                <a:solidFill>
                  <a:srgbClr val="0070C0"/>
                </a:solidFill>
              </a:rPr>
              <a:t>　</a:t>
            </a:r>
            <a:r>
              <a:rPr kumimoji="1" lang="en-US" altLang="ja-JP" sz="1200" b="1" dirty="0" err="1">
                <a:solidFill>
                  <a:srgbClr val="0070C0"/>
                </a:solidFill>
              </a:rPr>
              <a:t>freee</a:t>
            </a:r>
            <a:r>
              <a:rPr kumimoji="1" lang="ja-JP" altLang="en-US" sz="1200" b="1" dirty="0">
                <a:solidFill>
                  <a:srgbClr val="0070C0"/>
                </a:solidFill>
              </a:rPr>
              <a:t>。</a:t>
            </a:r>
            <a:endParaRPr kumimoji="1" lang="en-US" altLang="ja-JP" sz="1200" b="1" dirty="0">
              <a:solidFill>
                <a:srgbClr val="0070C0"/>
              </a:solidFill>
            </a:endParaRPr>
          </a:p>
          <a:p>
            <a:pPr>
              <a:spcBef>
                <a:spcPts val="300"/>
              </a:spcBef>
            </a:pPr>
            <a:r>
              <a:rPr kumimoji="1" lang="ja-JP" altLang="en-US" sz="1200" dirty="0"/>
              <a:t>　 電子帳簿保存法改正やインボイス制度に対応しております。統合型</a:t>
            </a:r>
            <a:endParaRPr kumimoji="1" lang="en-US" altLang="ja-JP" sz="1200" dirty="0"/>
          </a:p>
          <a:p>
            <a:r>
              <a:rPr kumimoji="1" lang="en-US" altLang="ja-JP" sz="1200" dirty="0"/>
              <a:t>   </a:t>
            </a:r>
            <a:r>
              <a:rPr kumimoji="1" lang="ja-JP" altLang="en-US" sz="1200" dirty="0"/>
              <a:t>クラウド</a:t>
            </a:r>
            <a:r>
              <a:rPr kumimoji="1" lang="en-US" altLang="ja-JP" sz="1200" dirty="0"/>
              <a:t>ERP</a:t>
            </a:r>
            <a:r>
              <a:rPr kumimoji="1" lang="ja-JP" altLang="en-US" sz="1200" dirty="0"/>
              <a:t>の</a:t>
            </a:r>
            <a:r>
              <a:rPr kumimoji="1" lang="en-US" altLang="ja-JP" sz="1200" dirty="0" err="1"/>
              <a:t>freee</a:t>
            </a:r>
            <a:r>
              <a:rPr kumimoji="1" lang="ja-JP" altLang="en-US" sz="1200" dirty="0"/>
              <a:t>製品にて生産性の向上を目指していきましょう。</a:t>
            </a:r>
          </a:p>
          <a:p>
            <a:r>
              <a:rPr kumimoji="1" lang="ja-JP" altLang="en-US" sz="1200" dirty="0"/>
              <a:t>   ①経理業務の業務効率化</a:t>
            </a:r>
            <a:r>
              <a:rPr kumimoji="1" lang="en-US" altLang="ja-JP" sz="1200" dirty="0"/>
              <a:t>(</a:t>
            </a:r>
            <a:r>
              <a:rPr kumimoji="1" lang="ja-JP" altLang="en-US" sz="1200" dirty="0"/>
              <a:t>経費精算・ペーパレス化</a:t>
            </a:r>
            <a:r>
              <a:rPr kumimoji="1" lang="en-US" altLang="ja-JP" sz="1200" dirty="0"/>
              <a:t>)</a:t>
            </a:r>
          </a:p>
          <a:p>
            <a:r>
              <a:rPr kumimoji="1" lang="en-US" altLang="ja-JP" sz="1200" dirty="0"/>
              <a:t>   ②</a:t>
            </a:r>
            <a:r>
              <a:rPr kumimoji="1" lang="ja-JP" altLang="en-US" sz="1200" dirty="0"/>
              <a:t>経営データの即時可視化</a:t>
            </a:r>
          </a:p>
          <a:p>
            <a:r>
              <a:rPr kumimoji="1" lang="ja-JP" altLang="en-US" sz="1200" dirty="0"/>
              <a:t>   ③電子帳簿保存法対応にお悩みの方</a:t>
            </a:r>
          </a:p>
          <a:p>
            <a:pPr>
              <a:lnSpc>
                <a:spcPts val="1500"/>
              </a:lnSpc>
              <a:spcBef>
                <a:spcPts val="300"/>
              </a:spcBef>
            </a:pPr>
            <a:r>
              <a:rPr kumimoji="1" lang="ja-JP" altLang="en-US" sz="1200" dirty="0"/>
              <a:t>　</a:t>
            </a:r>
            <a:r>
              <a:rPr kumimoji="1" lang="ja-JP" altLang="en-US" sz="1200" b="1" u="sng" dirty="0"/>
              <a:t>展示ソリューション</a:t>
            </a:r>
            <a:endParaRPr kumimoji="1" lang="en-US" altLang="ja-JP" sz="1200" b="1" u="sng" dirty="0"/>
          </a:p>
          <a:p>
            <a:pPr>
              <a:spcBef>
                <a:spcPts val="300"/>
              </a:spcBef>
            </a:pPr>
            <a:r>
              <a:rPr kumimoji="1" lang="ja-JP" altLang="en-US" sz="1200" dirty="0"/>
              <a:t>　　</a:t>
            </a:r>
            <a:r>
              <a:rPr kumimoji="1" lang="en-US" altLang="ja-JP" sz="1200" dirty="0" err="1"/>
              <a:t>freee</a:t>
            </a:r>
            <a:r>
              <a:rPr kumimoji="1" lang="ja-JP" altLang="en-US" sz="1200" dirty="0"/>
              <a:t>会計</a:t>
            </a:r>
            <a:endParaRPr kumimoji="1" lang="en-US" altLang="ja-JP" sz="1200" dirty="0"/>
          </a:p>
          <a:p>
            <a:r>
              <a:rPr kumimoji="1" lang="en-US" altLang="ja-JP" sz="1200" dirty="0"/>
              <a:t>      </a:t>
            </a:r>
            <a:r>
              <a:rPr kumimoji="1" lang="en-US" altLang="ja-JP" sz="1200" dirty="0" err="1"/>
              <a:t>freee</a:t>
            </a:r>
            <a:r>
              <a:rPr kumimoji="1" lang="ja-JP" altLang="en-US" sz="1200" dirty="0"/>
              <a:t>人事労務</a:t>
            </a:r>
            <a:endParaRPr kumimoji="1" lang="en-US" altLang="ja-JP" sz="1200" dirty="0"/>
          </a:p>
          <a:p>
            <a:r>
              <a:rPr kumimoji="1" lang="en-US" altLang="ja-JP" sz="1200" dirty="0"/>
              <a:t>      </a:t>
            </a:r>
            <a:r>
              <a:rPr kumimoji="1" lang="en-US" altLang="ja-JP" sz="1200" dirty="0" err="1"/>
              <a:t>freee</a:t>
            </a:r>
            <a:r>
              <a:rPr kumimoji="1" lang="ja-JP" altLang="en-US" sz="1200" dirty="0"/>
              <a:t>会計経費精算プラン</a:t>
            </a:r>
          </a:p>
          <a:p>
            <a:r>
              <a:rPr kumimoji="1" lang="ja-JP" altLang="en-US" sz="1200" dirty="0"/>
              <a:t>　　</a:t>
            </a:r>
            <a:r>
              <a:rPr kumimoji="1" lang="en-US" altLang="ja-JP" sz="1200" dirty="0"/>
              <a:t>Cloud Service Hub  for </a:t>
            </a:r>
            <a:r>
              <a:rPr kumimoji="1" lang="en-US" altLang="ja-JP" sz="1200" dirty="0" err="1"/>
              <a:t>freee</a:t>
            </a:r>
            <a:endParaRPr kumimoji="1" lang="en-US" altLang="ja-JP" sz="1200" dirty="0"/>
          </a:p>
          <a:p>
            <a:r>
              <a:rPr kumimoji="1" lang="en-US" altLang="ja-JP" sz="1200" dirty="0"/>
              <a:t>         (</a:t>
            </a:r>
            <a:r>
              <a:rPr kumimoji="1" lang="ja-JP" altLang="en-US" sz="1200" dirty="0"/>
              <a:t>富士フイルム製複合機連携</a:t>
            </a:r>
            <a:r>
              <a:rPr kumimoji="1" lang="en-US" altLang="ja-JP" sz="1200" dirty="0"/>
              <a:t>)</a:t>
            </a:r>
          </a:p>
          <a:p>
            <a:endParaRPr kumimoji="1" lang="ja-JP" altLang="en-US" sz="1200" dirty="0"/>
          </a:p>
        </p:txBody>
      </p:sp>
      <p:pic>
        <p:nvPicPr>
          <p:cNvPr id="46" name="図 45">
            <a:extLst>
              <a:ext uri="{FF2B5EF4-FFF2-40B4-BE49-F238E27FC236}">
                <a16:creationId xmlns:a16="http://schemas.microsoft.com/office/drawing/2014/main" id="{118D28CF-09E9-40A6-8E64-AE6B0FC372B2}"/>
              </a:ext>
            </a:extLst>
          </p:cNvPr>
          <p:cNvPicPr>
            <a:picLocks noChangeAspect="1"/>
          </p:cNvPicPr>
          <p:nvPr/>
        </p:nvPicPr>
        <p:blipFill>
          <a:blip r:embed="rId7"/>
          <a:stretch>
            <a:fillRect/>
          </a:stretch>
        </p:blipFill>
        <p:spPr>
          <a:xfrm>
            <a:off x="8028627" y="4808889"/>
            <a:ext cx="2234347" cy="1252589"/>
          </a:xfrm>
          <a:prstGeom prst="rect">
            <a:avLst/>
          </a:prstGeom>
        </p:spPr>
      </p:pic>
      <p:pic>
        <p:nvPicPr>
          <p:cNvPr id="19" name="図 18">
            <a:extLst>
              <a:ext uri="{FF2B5EF4-FFF2-40B4-BE49-F238E27FC236}">
                <a16:creationId xmlns:a16="http://schemas.microsoft.com/office/drawing/2014/main" id="{6BDA7C67-0B8F-6314-AC04-245386F51514}"/>
              </a:ext>
            </a:extLst>
          </p:cNvPr>
          <p:cNvPicPr>
            <a:picLocks noChangeAspect="1"/>
          </p:cNvPicPr>
          <p:nvPr/>
        </p:nvPicPr>
        <p:blipFill>
          <a:blip r:embed="rId8"/>
          <a:stretch>
            <a:fillRect/>
          </a:stretch>
        </p:blipFill>
        <p:spPr>
          <a:xfrm>
            <a:off x="5220544" y="7886643"/>
            <a:ext cx="5256583" cy="3591636"/>
          </a:xfrm>
          <a:prstGeom prst="rect">
            <a:avLst/>
          </a:prstGeom>
        </p:spPr>
      </p:pic>
      <p:sp>
        <p:nvSpPr>
          <p:cNvPr id="20" name="テキスト ボックス 19">
            <a:extLst>
              <a:ext uri="{FF2B5EF4-FFF2-40B4-BE49-F238E27FC236}">
                <a16:creationId xmlns:a16="http://schemas.microsoft.com/office/drawing/2014/main" id="{82DBDC04-DA22-0E22-9F1C-928ED8102E0E}"/>
              </a:ext>
            </a:extLst>
          </p:cNvPr>
          <p:cNvSpPr txBox="1"/>
          <p:nvPr/>
        </p:nvSpPr>
        <p:spPr>
          <a:xfrm>
            <a:off x="140122" y="3615040"/>
            <a:ext cx="5256583" cy="3123932"/>
          </a:xfrm>
          <a:prstGeom prst="rect">
            <a:avLst/>
          </a:prstGeom>
          <a:noFill/>
        </p:spPr>
        <p:txBody>
          <a:bodyPr wrap="square" rtlCol="0">
            <a:spAutoFit/>
          </a:bodyPr>
          <a:lstStyle/>
          <a:p>
            <a:r>
              <a:rPr lang="ja-JP" altLang="en-US" sz="1200" dirty="0"/>
              <a:t>■</a:t>
            </a:r>
            <a:r>
              <a:rPr lang="ja-JP" altLang="en-US" sz="1200" b="1" dirty="0">
                <a:solidFill>
                  <a:srgbClr val="994CBF"/>
                </a:solidFill>
              </a:rPr>
              <a:t>株式会社ドットウェブ</a:t>
            </a:r>
            <a:endParaRPr lang="en-US" altLang="ja-JP" sz="1200" b="1" dirty="0">
              <a:solidFill>
                <a:srgbClr val="994CBF"/>
              </a:solidFill>
            </a:endParaRPr>
          </a:p>
          <a:p>
            <a:r>
              <a:rPr kumimoji="1" lang="ja-JP" altLang="en-US" sz="1200" dirty="0"/>
              <a:t>　</a:t>
            </a:r>
            <a:r>
              <a:rPr kumimoji="1" lang="ja-JP" altLang="en-US" sz="1200" dirty="0">
                <a:solidFill>
                  <a:srgbClr val="0070C0"/>
                </a:solidFill>
              </a:rPr>
              <a:t>建設業を中心とした原価管理・業務効率化システム　どっと原価</a:t>
            </a:r>
            <a:r>
              <a:rPr kumimoji="1" lang="en-US" altLang="ja-JP" sz="1200" dirty="0">
                <a:solidFill>
                  <a:srgbClr val="0070C0"/>
                </a:solidFill>
              </a:rPr>
              <a:t>NEO</a:t>
            </a:r>
            <a:r>
              <a:rPr kumimoji="1" lang="ja-JP" altLang="en-US" sz="1200" dirty="0"/>
              <a:t>　</a:t>
            </a:r>
            <a:endParaRPr kumimoji="1" lang="en-US" altLang="ja-JP" sz="1200" dirty="0"/>
          </a:p>
          <a:p>
            <a:r>
              <a:rPr kumimoji="1" lang="ja-JP" altLang="en-US" sz="1200" dirty="0"/>
              <a:t>どっと原価</a:t>
            </a:r>
            <a:r>
              <a:rPr kumimoji="1" lang="en-US" altLang="ja-JP" sz="1200" dirty="0"/>
              <a:t>NEO</a:t>
            </a:r>
            <a:r>
              <a:rPr kumimoji="1" lang="ja-JP" altLang="en-US" sz="1200" dirty="0"/>
              <a:t>は、建設業の業務効率化・標準化に対応した原価管理システムです。</a:t>
            </a:r>
            <a:r>
              <a:rPr kumimoji="1" lang="en-US" altLang="ja-JP" sz="1200" dirty="0"/>
              <a:t>40</a:t>
            </a:r>
            <a:r>
              <a:rPr kumimoji="1" lang="ja-JP" altLang="en-US" sz="1200" dirty="0"/>
              <a:t>を超える豊富なオプションと幅広い連携ソリューションによってお客様の業務に柔軟に対応ができます。</a:t>
            </a:r>
            <a:endParaRPr kumimoji="1" lang="en-US" altLang="ja-JP" sz="1200" dirty="0"/>
          </a:p>
          <a:p>
            <a:r>
              <a:rPr kumimoji="1" lang="ja-JP" altLang="en-US" sz="1200" dirty="0"/>
              <a:t>制度改正をはじめさまざまな対応が求められ、業務が複雑化していく今だからこそ、社内の業務を見直して業務改善を図りませんか。</a:t>
            </a:r>
            <a:endParaRPr kumimoji="1" lang="en-US" altLang="ja-JP" sz="1200" dirty="0"/>
          </a:p>
          <a:p>
            <a:endParaRPr kumimoji="1" lang="en-US" altLang="ja-JP" sz="700" dirty="0"/>
          </a:p>
          <a:p>
            <a:r>
              <a:rPr kumimoji="1" lang="ja-JP" altLang="en-US" sz="700" dirty="0"/>
              <a:t>　</a:t>
            </a:r>
            <a:r>
              <a:rPr kumimoji="1" lang="ja-JP" altLang="en-US" sz="1200" b="1" u="sng" dirty="0"/>
              <a:t>展示ソリューション</a:t>
            </a:r>
            <a:endParaRPr kumimoji="1" lang="en-US" altLang="ja-JP" sz="1200" b="1" u="sng" dirty="0"/>
          </a:p>
          <a:p>
            <a:pPr>
              <a:spcBef>
                <a:spcPts val="300"/>
              </a:spcBef>
            </a:pPr>
            <a:r>
              <a:rPr kumimoji="1" lang="ja-JP" altLang="en-US" sz="1200" dirty="0"/>
              <a:t>どっと原価</a:t>
            </a:r>
            <a:r>
              <a:rPr kumimoji="1" lang="en-US" altLang="ja-JP" sz="1200" dirty="0"/>
              <a:t>NEO</a:t>
            </a:r>
          </a:p>
          <a:p>
            <a:pPr>
              <a:spcBef>
                <a:spcPts val="300"/>
              </a:spcBef>
            </a:pPr>
            <a:r>
              <a:rPr kumimoji="1" lang="ja-JP" altLang="en-US" sz="1200" dirty="0"/>
              <a:t>どっと原価</a:t>
            </a:r>
            <a:r>
              <a:rPr kumimoji="1" lang="en-US" altLang="ja-JP" sz="1200" dirty="0"/>
              <a:t>NEO</a:t>
            </a:r>
            <a:r>
              <a:rPr kumimoji="1" lang="ja-JP" altLang="en-US" sz="1200" dirty="0"/>
              <a:t>クラウド</a:t>
            </a:r>
            <a:endParaRPr kumimoji="1" lang="en-US" altLang="ja-JP" sz="1200" dirty="0"/>
          </a:p>
          <a:p>
            <a:pPr>
              <a:spcBef>
                <a:spcPts val="300"/>
              </a:spcBef>
            </a:pPr>
            <a:r>
              <a:rPr kumimoji="1" lang="ja-JP" altLang="en-US" sz="1200" dirty="0"/>
              <a:t>＋</a:t>
            </a:r>
            <a:r>
              <a:rPr kumimoji="1" lang="en-US" altLang="ja-JP" sz="1200" dirty="0"/>
              <a:t>BIZ</a:t>
            </a:r>
            <a:r>
              <a:rPr kumimoji="1" lang="ja-JP" altLang="en-US" sz="1200" dirty="0"/>
              <a:t>勤怠入力・日報入力</a:t>
            </a:r>
            <a:endParaRPr kumimoji="1" lang="en-US" altLang="ja-JP" sz="1200" dirty="0"/>
          </a:p>
          <a:p>
            <a:pPr>
              <a:spcBef>
                <a:spcPts val="300"/>
              </a:spcBef>
            </a:pPr>
            <a:r>
              <a:rPr kumimoji="1" lang="ja-JP" altLang="en-US" sz="1200" dirty="0"/>
              <a:t>　</a:t>
            </a:r>
            <a:endParaRPr kumimoji="1" lang="en-US" altLang="ja-JP" sz="1200" dirty="0"/>
          </a:p>
          <a:p>
            <a:r>
              <a:rPr kumimoji="1" lang="en-US" altLang="ja-JP" sz="1200" dirty="0"/>
              <a:t>   </a:t>
            </a:r>
          </a:p>
          <a:p>
            <a:r>
              <a:rPr kumimoji="1" lang="en-US" altLang="ja-JP" sz="1200" dirty="0"/>
              <a:t>   </a:t>
            </a:r>
          </a:p>
          <a:p>
            <a:endParaRPr kumimoji="1" lang="ja-JP" altLang="en-US" sz="1200" dirty="0"/>
          </a:p>
        </p:txBody>
      </p:sp>
      <p:pic>
        <p:nvPicPr>
          <p:cNvPr id="21" name="図 20" descr="テキスト&#10;&#10;中程度の精度で自動的に生成された説明">
            <a:extLst>
              <a:ext uri="{FF2B5EF4-FFF2-40B4-BE49-F238E27FC236}">
                <a16:creationId xmlns:a16="http://schemas.microsoft.com/office/drawing/2014/main" id="{4169F0DA-BCB7-766F-D94B-3CF5228B68B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04455" y="4857096"/>
            <a:ext cx="3129143" cy="1252589"/>
          </a:xfrm>
          <a:prstGeom prst="rect">
            <a:avLst/>
          </a:prstGeom>
        </p:spPr>
      </p:pic>
      <p:pic>
        <p:nvPicPr>
          <p:cNvPr id="22" name="Picture 2">
            <a:extLst>
              <a:ext uri="{FF2B5EF4-FFF2-40B4-BE49-F238E27FC236}">
                <a16:creationId xmlns:a16="http://schemas.microsoft.com/office/drawing/2014/main" id="{5654DF8B-2708-A159-7067-FCE14E8AEA5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01006" y="5775239"/>
            <a:ext cx="1386507" cy="678073"/>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a:extLst>
              <a:ext uri="{FF2B5EF4-FFF2-40B4-BE49-F238E27FC236}">
                <a16:creationId xmlns:a16="http://schemas.microsoft.com/office/drawing/2014/main" id="{0B0E5354-093A-9BB9-116F-BC1D2E366A4F}"/>
              </a:ext>
            </a:extLst>
          </p:cNvPr>
          <p:cNvPicPr>
            <a:picLocks noChangeAspect="1"/>
          </p:cNvPicPr>
          <p:nvPr/>
        </p:nvPicPr>
        <p:blipFill>
          <a:blip r:embed="rId11"/>
          <a:stretch>
            <a:fillRect/>
          </a:stretch>
        </p:blipFill>
        <p:spPr>
          <a:xfrm>
            <a:off x="3106566" y="10552638"/>
            <a:ext cx="432048" cy="435590"/>
          </a:xfrm>
          <a:prstGeom prst="rect">
            <a:avLst/>
          </a:prstGeom>
        </p:spPr>
      </p:pic>
      <p:sp>
        <p:nvSpPr>
          <p:cNvPr id="3" name="テキスト ボックス 2">
            <a:extLst>
              <a:ext uri="{FF2B5EF4-FFF2-40B4-BE49-F238E27FC236}">
                <a16:creationId xmlns:a16="http://schemas.microsoft.com/office/drawing/2014/main" id="{DA12A0EC-A229-32E8-533A-451497E47619}"/>
              </a:ext>
            </a:extLst>
          </p:cNvPr>
          <p:cNvSpPr txBox="1"/>
          <p:nvPr/>
        </p:nvSpPr>
        <p:spPr>
          <a:xfrm>
            <a:off x="437785" y="11396137"/>
            <a:ext cx="3533340" cy="338554"/>
          </a:xfrm>
          <a:prstGeom prst="rect">
            <a:avLst/>
          </a:prstGeom>
          <a:noFill/>
        </p:spPr>
        <p:txBody>
          <a:bodyPr wrap="none" rtlCol="0">
            <a:spAutoFit/>
          </a:bodyPr>
          <a:lstStyle/>
          <a:p>
            <a:r>
              <a:rPr kumimoji="1" lang="en-US" altLang="ja-JP" sz="1600" dirty="0"/>
              <a:t>LINE</a:t>
            </a:r>
            <a:r>
              <a:rPr kumimoji="1" lang="ja-JP" altLang="en-US" sz="1600" dirty="0"/>
              <a:t>でのお申し込みはこちらから⇒</a:t>
            </a:r>
          </a:p>
        </p:txBody>
      </p:sp>
      <p:pic>
        <p:nvPicPr>
          <p:cNvPr id="5" name="図 4" descr="QR コード&#10;&#10;自動的に生成された説明">
            <a:extLst>
              <a:ext uri="{FF2B5EF4-FFF2-40B4-BE49-F238E27FC236}">
                <a16:creationId xmlns:a16="http://schemas.microsoft.com/office/drawing/2014/main" id="{D4D31510-6909-E7A1-0B1E-DF08A29968B3}"/>
              </a:ext>
            </a:extLst>
          </p:cNvPr>
          <p:cNvPicPr>
            <a:picLocks noChangeAspect="1"/>
          </p:cNvPicPr>
          <p:nvPr/>
        </p:nvPicPr>
        <p:blipFill>
          <a:blip r:embed="rId12"/>
          <a:stretch>
            <a:fillRect/>
          </a:stretch>
        </p:blipFill>
        <p:spPr>
          <a:xfrm>
            <a:off x="3971125" y="10770433"/>
            <a:ext cx="980792" cy="980792"/>
          </a:xfrm>
          <a:prstGeom prst="rect">
            <a:avLst/>
          </a:prstGeom>
        </p:spPr>
      </p:pic>
    </p:spTree>
    <p:extLst>
      <p:ext uri="{BB962C8B-B14F-4D97-AF65-F5344CB8AC3E}">
        <p14:creationId xmlns:p14="http://schemas.microsoft.com/office/powerpoint/2010/main" val="303562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正方形/長方形 115">
            <a:extLst>
              <a:ext uri="{FF2B5EF4-FFF2-40B4-BE49-F238E27FC236}">
                <a16:creationId xmlns:a16="http://schemas.microsoft.com/office/drawing/2014/main" id="{4ECE4E0E-C748-4C46-B9F7-A53B034354BE}"/>
              </a:ext>
            </a:extLst>
          </p:cNvPr>
          <p:cNvSpPr/>
          <p:nvPr/>
        </p:nvSpPr>
        <p:spPr bwMode="auto">
          <a:xfrm>
            <a:off x="421667" y="7213924"/>
            <a:ext cx="9852350" cy="95951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vert="horz" wrap="square" lIns="127209" tIns="0" rIns="127209" bIns="0" numCol="1" rtlCol="0" anchor="ctr" anchorCtr="0" compatLnSpc="1">
            <a:prstTxWarp prst="textNoShape">
              <a:avLst/>
            </a:prstTxWarp>
          </a:bodyPr>
          <a:lstStyle/>
          <a:p>
            <a:pPr algn="ctr" defTabSz="1292413" fontAlgn="ctr" hangingPunct="0">
              <a:spcBef>
                <a:spcPct val="0"/>
              </a:spcBef>
              <a:spcAft>
                <a:spcPct val="0"/>
              </a:spcAft>
            </a:pPr>
            <a:endParaRPr kumimoji="1" lang="ja-JP" altLang="en-US" sz="1555">
              <a:solidFill>
                <a:prstClr val="black"/>
              </a:solidFill>
              <a:latin typeface="HG丸ｺﾞｼｯｸM-PRO" panose="020F0600000000000000" pitchFamily="50" charset="-128"/>
              <a:ea typeface="HG丸ｺﾞｼｯｸM-PRO" panose="020F0600000000000000" pitchFamily="50" charset="-128"/>
            </a:endParaRPr>
          </a:p>
        </p:txBody>
      </p:sp>
      <p:sp>
        <p:nvSpPr>
          <p:cNvPr id="26" name="テキスト ボックス 25"/>
          <p:cNvSpPr txBox="1"/>
          <p:nvPr/>
        </p:nvSpPr>
        <p:spPr>
          <a:xfrm>
            <a:off x="53431" y="28079"/>
            <a:ext cx="52900" cy="21673"/>
          </a:xfrm>
          <a:prstGeom prst="rect">
            <a:avLst/>
          </a:prstGeom>
          <a:noFill/>
        </p:spPr>
        <p:txBody>
          <a:bodyPr wrap="none" lIns="0" tIns="0" rIns="0" bIns="0" rtlCol="0">
            <a:spAutoFit/>
          </a:bodyPr>
          <a:lstStyle/>
          <a:p>
            <a:pPr defTabSz="1292413" fontAlgn="ctr">
              <a:spcBef>
                <a:spcPct val="0"/>
              </a:spcBef>
              <a:spcAft>
                <a:spcPct val="0"/>
              </a:spcAft>
            </a:pPr>
            <a:r>
              <a:rPr kumimoji="1" lang="en-US" altLang="ja-JP" sz="141" dirty="0">
                <a:solidFill>
                  <a:srgbClr val="FFFFFF"/>
                </a:solidFill>
                <a:latin typeface="Xerox Sans" panose="02000000000000000000" pitchFamily="50" charset="0"/>
                <a:ea typeface="HG丸ｺﾞｼｯｸM-PRO"/>
                <a:cs typeface="Arial" pitchFamily="34" charset="0"/>
              </a:rPr>
              <a:t>DHC_D</a:t>
            </a:r>
            <a:endParaRPr kumimoji="1" lang="ja-JP" altLang="en-US" sz="141" dirty="0">
              <a:solidFill>
                <a:srgbClr val="FFFFFF"/>
              </a:solidFill>
              <a:latin typeface="Xerox Sans" panose="02000000000000000000" pitchFamily="50" charset="0"/>
              <a:ea typeface="HG丸ｺﾞｼｯｸM-PRO"/>
              <a:cs typeface="Arial" pitchFamily="34" charset="0"/>
            </a:endParaRPr>
          </a:p>
        </p:txBody>
      </p:sp>
      <p:sp>
        <p:nvSpPr>
          <p:cNvPr id="45" name="正方形/長方形 44"/>
          <p:cNvSpPr/>
          <p:nvPr/>
        </p:nvSpPr>
        <p:spPr>
          <a:xfrm>
            <a:off x="631624" y="2087067"/>
            <a:ext cx="9646623" cy="826973"/>
          </a:xfrm>
          <a:prstGeom prst="rect">
            <a:avLst/>
          </a:prstGeom>
        </p:spPr>
        <p:txBody>
          <a:bodyPr wrap="square" lIns="0" tIns="0" rIns="0" bIns="0" anchor="ctr" anchorCtr="0">
            <a:noAutofit/>
          </a:bodyPr>
          <a:lstStyle/>
          <a:p>
            <a:pPr defTabSz="1395634">
              <a:lnSpc>
                <a:spcPct val="110000"/>
              </a:lnSpc>
            </a:pPr>
            <a:r>
              <a:rPr kumimoji="1" lang="ja-JP" altLang="en-US" sz="1413" dirty="0">
                <a:solidFill>
                  <a:prstClr val="black"/>
                </a:solidFill>
                <a:latin typeface="Xerox Sans" panose="02000000000000000000" pitchFamily="50" charset="0"/>
                <a:ea typeface="HG丸ｺﾞｼｯｸM-PRO" pitchFamily="50" charset="-128"/>
                <a:cs typeface="Arial" pitchFamily="34" charset="0"/>
              </a:rPr>
              <a:t>お手数ですが、ご参加いただける方のお名前などをご記入の上、電話・ファクス、または</a:t>
            </a:r>
            <a:r>
              <a:rPr kumimoji="1" lang="ja-JP" altLang="en-US" sz="1413" u="sng" dirty="0">
                <a:solidFill>
                  <a:prstClr val="black"/>
                </a:solidFill>
                <a:latin typeface="Xerox Sans" panose="02000000000000000000" pitchFamily="50" charset="0"/>
                <a:ea typeface="HG丸ｺﾞｼｯｸM-PRO" pitchFamily="50" charset="-128"/>
                <a:cs typeface="Arial" pitchFamily="34" charset="0"/>
              </a:rPr>
              <a:t>公式</a:t>
            </a:r>
            <a:r>
              <a:rPr kumimoji="1" lang="en-US" altLang="ja-JP" sz="1413" u="sng" dirty="0">
                <a:solidFill>
                  <a:prstClr val="black"/>
                </a:solidFill>
                <a:latin typeface="Xerox Sans" panose="02000000000000000000" pitchFamily="50" charset="0"/>
                <a:ea typeface="HG丸ｺﾞｼｯｸM-PRO" pitchFamily="50" charset="-128"/>
                <a:cs typeface="Arial" pitchFamily="34" charset="0"/>
              </a:rPr>
              <a:t>LINE</a:t>
            </a:r>
            <a:r>
              <a:rPr kumimoji="1" lang="ja-JP" altLang="en-US" sz="1413" dirty="0">
                <a:solidFill>
                  <a:prstClr val="black"/>
                </a:solidFill>
                <a:latin typeface="Xerox Sans" panose="02000000000000000000" pitchFamily="50" charset="0"/>
                <a:ea typeface="HG丸ｺﾞｼｯｸM-PRO" pitchFamily="50" charset="-128"/>
                <a:cs typeface="Arial" pitchFamily="34" charset="0"/>
              </a:rPr>
              <a:t>＊こちら⇒</a:t>
            </a:r>
            <a:endParaRPr kumimoji="1" lang="en-US" altLang="ja-JP" sz="1413" dirty="0">
              <a:solidFill>
                <a:prstClr val="black"/>
              </a:solidFill>
              <a:latin typeface="Xerox Sans" panose="02000000000000000000" pitchFamily="50" charset="0"/>
              <a:ea typeface="HG丸ｺﾞｼｯｸM-PRO" pitchFamily="50" charset="-128"/>
              <a:cs typeface="Arial" pitchFamily="34" charset="0"/>
            </a:endParaRPr>
          </a:p>
          <a:p>
            <a:pPr defTabSz="1395634">
              <a:lnSpc>
                <a:spcPct val="110000"/>
              </a:lnSpc>
            </a:pPr>
            <a:r>
              <a:rPr kumimoji="1" lang="ja-JP" altLang="en-US" sz="1413" dirty="0">
                <a:solidFill>
                  <a:prstClr val="black"/>
                </a:solidFill>
                <a:latin typeface="Xerox Sans" panose="02000000000000000000" pitchFamily="50" charset="0"/>
                <a:ea typeface="HG丸ｺﾞｼｯｸM-PRO" pitchFamily="50" charset="-128"/>
                <a:cs typeface="Arial" pitchFamily="34" charset="0"/>
              </a:rPr>
              <a:t>よりご連絡お願いいたします。</a:t>
            </a:r>
          </a:p>
        </p:txBody>
      </p:sp>
      <p:sp>
        <p:nvSpPr>
          <p:cNvPr id="78" name="角丸四角形 77"/>
          <p:cNvSpPr/>
          <p:nvPr/>
        </p:nvSpPr>
        <p:spPr bwMode="auto">
          <a:xfrm>
            <a:off x="562323" y="740525"/>
            <a:ext cx="9567166" cy="916005"/>
          </a:xfrm>
          <a:prstGeom prst="roundRect">
            <a:avLst>
              <a:gd name="adj" fmla="val 13833"/>
            </a:avLst>
          </a:prstGeom>
          <a:noFill/>
          <a:ln w="25400" cap="flat" cmpd="sng" algn="ctr">
            <a:solidFill>
              <a:srgbClr val="002060"/>
            </a:solidFill>
            <a:prstDash val="solid"/>
            <a:round/>
            <a:headEnd type="none" w="med" len="med"/>
            <a:tailEnd type="none" w="med" len="med"/>
          </a:ln>
          <a:effectLst/>
        </p:spPr>
        <p:txBody>
          <a:bodyPr vert="horz" wrap="square" lIns="1221205" tIns="0" rIns="127209" bIns="0" numCol="1" rtlCol="0" anchor="ctr" anchorCtr="0" compatLnSpc="1">
            <a:prstTxWarp prst="textNoShape">
              <a:avLst/>
            </a:prstTxWarp>
          </a:bodyPr>
          <a:lstStyle/>
          <a:p>
            <a:pPr defTabSz="1395634" fontAlgn="ctr">
              <a:spcBef>
                <a:spcPts val="283"/>
              </a:spcBef>
            </a:pPr>
            <a:r>
              <a:rPr kumimoji="1" lang="ja-JP" altLang="en-US" sz="2261" b="1" dirty="0">
                <a:solidFill>
                  <a:srgbClr val="2895D5"/>
                </a:solidFill>
                <a:latin typeface="Xerox Sans" panose="02000000000000000000" pitchFamily="50" charset="0"/>
                <a:ea typeface="HG丸ｺﾞｼｯｸM-PRO" pitchFamily="50" charset="-128"/>
                <a:cs typeface="Arial" pitchFamily="34" charset="0"/>
              </a:rPr>
              <a:t>　　</a:t>
            </a:r>
            <a:r>
              <a:rPr kumimoji="1" lang="en-US" altLang="ja-JP" sz="2261" b="1" dirty="0">
                <a:solidFill>
                  <a:prstClr val="black"/>
                </a:solidFill>
                <a:latin typeface="Xerox Sans" panose="02000000000000000000" pitchFamily="50" charset="0"/>
                <a:ea typeface="HG丸ｺﾞｼｯｸM-PRO" pitchFamily="50" charset="-128"/>
                <a:cs typeface="Arial" pitchFamily="34" charset="0"/>
              </a:rPr>
              <a:t>FAX</a:t>
            </a:r>
            <a:r>
              <a:rPr kumimoji="1" lang="ja-JP" altLang="en-US" sz="2261" b="1" dirty="0">
                <a:solidFill>
                  <a:prstClr val="black"/>
                </a:solidFill>
                <a:latin typeface="Xerox Sans" panose="02000000000000000000" pitchFamily="50" charset="0"/>
                <a:ea typeface="HG丸ｺﾞｼｯｸM-PRO" pitchFamily="50" charset="-128"/>
                <a:cs typeface="Arial" pitchFamily="34" charset="0"/>
              </a:rPr>
              <a:t>：</a:t>
            </a:r>
            <a:r>
              <a:rPr kumimoji="1" lang="en-US" altLang="ja-JP" sz="2261" b="1" dirty="0">
                <a:solidFill>
                  <a:prstClr val="black"/>
                </a:solidFill>
                <a:latin typeface="Xerox Sans" panose="02000000000000000000" pitchFamily="50" charset="0"/>
                <a:ea typeface="HG丸ｺﾞｼｯｸM-PRO"/>
              </a:rPr>
              <a:t> </a:t>
            </a:r>
            <a:r>
              <a:rPr kumimoji="1" lang="en-US" altLang="ja-JP" sz="4523" b="1" dirty="0">
                <a:solidFill>
                  <a:prstClr val="black"/>
                </a:solidFill>
                <a:latin typeface="Xerox Sans" panose="02000000000000000000" pitchFamily="50" charset="0"/>
                <a:ea typeface="HG丸ｺﾞｼｯｸM-PRO"/>
              </a:rPr>
              <a:t>0265</a:t>
            </a:r>
            <a:r>
              <a:rPr kumimoji="1" lang="ja-JP" altLang="en-US" sz="4523" b="1" dirty="0">
                <a:solidFill>
                  <a:prstClr val="black"/>
                </a:solidFill>
                <a:latin typeface="Xerox Sans" panose="02000000000000000000" pitchFamily="50" charset="0"/>
                <a:ea typeface="HG丸ｺﾞｼｯｸM-PRO"/>
              </a:rPr>
              <a:t> </a:t>
            </a:r>
            <a:r>
              <a:rPr kumimoji="1" lang="en-US" altLang="ja-JP" sz="4523" b="1" dirty="0">
                <a:solidFill>
                  <a:prstClr val="black"/>
                </a:solidFill>
                <a:latin typeface="Xerox Sans" panose="02000000000000000000" pitchFamily="50" charset="0"/>
                <a:ea typeface="HG丸ｺﾞｼｯｸM-PRO"/>
              </a:rPr>
              <a:t>‐</a:t>
            </a:r>
            <a:r>
              <a:rPr kumimoji="1" lang="ja-JP" altLang="en-US" sz="4523" b="1" dirty="0">
                <a:solidFill>
                  <a:prstClr val="black"/>
                </a:solidFill>
                <a:latin typeface="Xerox Sans" panose="02000000000000000000" pitchFamily="50" charset="0"/>
                <a:ea typeface="HG丸ｺﾞｼｯｸM-PRO"/>
              </a:rPr>
              <a:t> </a:t>
            </a:r>
            <a:r>
              <a:rPr kumimoji="1" lang="en-US" altLang="ja-JP" sz="4523" b="1" dirty="0">
                <a:solidFill>
                  <a:prstClr val="black"/>
                </a:solidFill>
                <a:latin typeface="Xerox Sans" panose="02000000000000000000" pitchFamily="50" charset="0"/>
                <a:ea typeface="HG丸ｺﾞｼｯｸM-PRO"/>
              </a:rPr>
              <a:t>53</a:t>
            </a:r>
            <a:r>
              <a:rPr kumimoji="1" lang="ja-JP" altLang="en-US" sz="4523" b="1" dirty="0">
                <a:solidFill>
                  <a:prstClr val="black"/>
                </a:solidFill>
                <a:latin typeface="Xerox Sans" panose="02000000000000000000" pitchFamily="50" charset="0"/>
                <a:ea typeface="HG丸ｺﾞｼｯｸM-PRO"/>
              </a:rPr>
              <a:t> </a:t>
            </a:r>
            <a:r>
              <a:rPr kumimoji="1" lang="en-US" altLang="ja-JP" sz="4523" b="1" dirty="0">
                <a:solidFill>
                  <a:prstClr val="black"/>
                </a:solidFill>
                <a:latin typeface="Xerox Sans" panose="02000000000000000000" pitchFamily="50" charset="0"/>
                <a:ea typeface="HG丸ｺﾞｼｯｸM-PRO"/>
              </a:rPr>
              <a:t>‐</a:t>
            </a:r>
            <a:r>
              <a:rPr kumimoji="1" lang="ja-JP" altLang="en-US" sz="4523" b="1" dirty="0">
                <a:solidFill>
                  <a:prstClr val="black"/>
                </a:solidFill>
                <a:latin typeface="Xerox Sans" panose="02000000000000000000" pitchFamily="50" charset="0"/>
                <a:ea typeface="HG丸ｺﾞｼｯｸM-PRO"/>
              </a:rPr>
              <a:t> </a:t>
            </a:r>
            <a:r>
              <a:rPr kumimoji="1" lang="en-US" altLang="ja-JP" sz="4523" b="1" dirty="0">
                <a:solidFill>
                  <a:prstClr val="black"/>
                </a:solidFill>
                <a:latin typeface="Xerox Sans" panose="02000000000000000000" pitchFamily="50" charset="0"/>
                <a:ea typeface="HG丸ｺﾞｼｯｸM-PRO"/>
              </a:rPr>
              <a:t>6896</a:t>
            </a:r>
            <a:r>
              <a:rPr kumimoji="1" lang="ja-JP" altLang="en-US" sz="2827" b="1" dirty="0">
                <a:solidFill>
                  <a:prstClr val="black"/>
                </a:solidFill>
                <a:latin typeface="Xerox Sans" panose="02000000000000000000" pitchFamily="50" charset="0"/>
                <a:ea typeface="HG丸ｺﾞｼｯｸM-PRO" pitchFamily="50" charset="-128"/>
                <a:cs typeface="Arial" pitchFamily="34" charset="0"/>
              </a:rPr>
              <a:t>　</a:t>
            </a:r>
            <a:r>
              <a:rPr kumimoji="1" lang="ja-JP" altLang="en-US" sz="1555" dirty="0">
                <a:solidFill>
                  <a:prstClr val="black"/>
                </a:solidFill>
                <a:latin typeface="Xerox Sans" panose="02000000000000000000" pitchFamily="50" charset="0"/>
                <a:ea typeface="HG丸ｺﾞｼｯｸM-PRO" pitchFamily="50" charset="-128"/>
                <a:cs typeface="Arial" pitchFamily="34" charset="0"/>
              </a:rPr>
              <a:t>株式会社メディアシステム </a:t>
            </a:r>
          </a:p>
        </p:txBody>
      </p:sp>
      <p:sp>
        <p:nvSpPr>
          <p:cNvPr id="86" name="FXtempla"/>
          <p:cNvSpPr/>
          <p:nvPr/>
        </p:nvSpPr>
        <p:spPr bwMode="auto">
          <a:xfrm rot="16200000" flipV="1">
            <a:off x="5193239" y="587858"/>
            <a:ext cx="305335" cy="407113"/>
          </a:xfrm>
          <a:prstGeom prst="chevron">
            <a:avLst>
              <a:gd name="adj" fmla="val 49449"/>
            </a:avLst>
          </a:prstGeom>
          <a:solidFill>
            <a:schemeClr val="tx1"/>
          </a:solidFill>
          <a:ln>
            <a:noFill/>
          </a:ln>
        </p:spPr>
        <p:txBody>
          <a:bodyPr vert="horz" wrap="square" lIns="0" tIns="0" rIns="330743" bIns="0" numCol="1" rtlCol="0" anchor="ctr" anchorCtr="0" compatLnSpc="1">
            <a:prstTxWarp prst="textNoShape">
              <a:avLst/>
            </a:prstTxWarp>
          </a:bodyPr>
          <a:lstStyle/>
          <a:p>
            <a:pPr algn="r" defTabSz="1292413" fontAlgn="ctr" hangingPunct="0"/>
            <a:endParaRPr kumimoji="1" lang="ja-JP" altLang="en-US" sz="1484" dirty="0">
              <a:solidFill>
                <a:prstClr val="black"/>
              </a:solidFill>
              <a:latin typeface="Xerox Sans" panose="02000000000000000000" pitchFamily="50" charset="0"/>
              <a:ea typeface="メイリオ" pitchFamily="50" charset="-128"/>
              <a:cs typeface="メイリオ" pitchFamily="50" charset="-128"/>
            </a:endParaRPr>
          </a:p>
        </p:txBody>
      </p:sp>
      <p:sp>
        <p:nvSpPr>
          <p:cNvPr id="87" name="FXtempla"/>
          <p:cNvSpPr/>
          <p:nvPr/>
        </p:nvSpPr>
        <p:spPr bwMode="auto">
          <a:xfrm rot="16200000" flipV="1">
            <a:off x="5193239" y="384302"/>
            <a:ext cx="305335" cy="407113"/>
          </a:xfrm>
          <a:prstGeom prst="chevron">
            <a:avLst>
              <a:gd name="adj" fmla="val 49449"/>
            </a:avLst>
          </a:prstGeom>
          <a:solidFill>
            <a:schemeClr val="tx1"/>
          </a:solidFill>
          <a:ln>
            <a:noFill/>
          </a:ln>
        </p:spPr>
        <p:txBody>
          <a:bodyPr vert="horz" wrap="square" lIns="0" tIns="0" rIns="330743" bIns="0" numCol="1" rtlCol="0" anchor="ctr" anchorCtr="0" compatLnSpc="1">
            <a:prstTxWarp prst="textNoShape">
              <a:avLst/>
            </a:prstTxWarp>
          </a:bodyPr>
          <a:lstStyle/>
          <a:p>
            <a:pPr algn="r" defTabSz="1292413" fontAlgn="ctr" hangingPunct="0"/>
            <a:endParaRPr kumimoji="1" lang="ja-JP" altLang="en-US" sz="1484" dirty="0">
              <a:solidFill>
                <a:prstClr val="black"/>
              </a:solidFill>
              <a:latin typeface="Xerox Sans" panose="02000000000000000000" pitchFamily="50" charset="0"/>
              <a:ea typeface="メイリオ" pitchFamily="50" charset="-128"/>
              <a:cs typeface="メイリオ" pitchFamily="50" charset="-128"/>
            </a:endParaRPr>
          </a:p>
        </p:txBody>
      </p:sp>
      <p:sp>
        <p:nvSpPr>
          <p:cNvPr id="88" name="FXtempla"/>
          <p:cNvSpPr/>
          <p:nvPr/>
        </p:nvSpPr>
        <p:spPr bwMode="auto">
          <a:xfrm rot="16200000" flipV="1">
            <a:off x="5193239" y="180744"/>
            <a:ext cx="305335" cy="407113"/>
          </a:xfrm>
          <a:prstGeom prst="chevron">
            <a:avLst>
              <a:gd name="adj" fmla="val 49449"/>
            </a:avLst>
          </a:prstGeom>
          <a:solidFill>
            <a:schemeClr val="tx1"/>
          </a:solidFill>
          <a:ln>
            <a:noFill/>
          </a:ln>
        </p:spPr>
        <p:txBody>
          <a:bodyPr vert="horz" wrap="square" lIns="0" tIns="0" rIns="330743" bIns="0" numCol="1" rtlCol="0" anchor="ctr" anchorCtr="0" compatLnSpc="1">
            <a:prstTxWarp prst="textNoShape">
              <a:avLst/>
            </a:prstTxWarp>
          </a:bodyPr>
          <a:lstStyle/>
          <a:p>
            <a:pPr algn="r" defTabSz="1292413" fontAlgn="ctr" hangingPunct="0"/>
            <a:endParaRPr kumimoji="1" lang="ja-JP" altLang="en-US" sz="1484" dirty="0">
              <a:solidFill>
                <a:prstClr val="white"/>
              </a:solidFill>
              <a:latin typeface="Xerox Sans" panose="02000000000000000000" pitchFamily="50" charset="0"/>
              <a:ea typeface="メイリオ" pitchFamily="50" charset="-128"/>
              <a:cs typeface="メイリオ" pitchFamily="50" charset="-128"/>
            </a:endParaRPr>
          </a:p>
        </p:txBody>
      </p:sp>
      <p:sp>
        <p:nvSpPr>
          <p:cNvPr id="16" name="角丸四角形 41"/>
          <p:cNvSpPr/>
          <p:nvPr/>
        </p:nvSpPr>
        <p:spPr bwMode="auto">
          <a:xfrm>
            <a:off x="562323" y="1744371"/>
            <a:ext cx="9567166" cy="508892"/>
          </a:xfrm>
          <a:prstGeom prst="roundRect">
            <a:avLst>
              <a:gd name="adj" fmla="val 23712"/>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127209" tIns="0" rIns="127209" bIns="0" numCol="1" rtlCol="0" anchor="ctr" anchorCtr="0" compatLnSpc="1">
            <a:prstTxWarp prst="textNoShape">
              <a:avLst/>
            </a:prstTxWarp>
          </a:bodyPr>
          <a:lstStyle/>
          <a:p>
            <a:pPr algn="ctr" defTabSz="1395626" fontAlgn="ctr">
              <a:defRPr/>
            </a:pPr>
            <a:r>
              <a:rPr kumimoji="1" lang="ja-JP" altLang="en-US" sz="1837" kern="0" dirty="0">
                <a:solidFill>
                  <a:prstClr val="white"/>
                </a:solidFill>
                <a:latin typeface="Xerox Sans" panose="02000000000000000000" pitchFamily="50" charset="0"/>
                <a:ea typeface="HG丸ｺﾞｼｯｸM-PRO" pitchFamily="50" charset="-128"/>
              </a:rPr>
              <a:t>お申込書</a:t>
            </a:r>
            <a:endParaRPr kumimoji="1" lang="en-US" altLang="ja-JP" sz="1837" kern="0" dirty="0">
              <a:solidFill>
                <a:prstClr val="white"/>
              </a:solidFill>
              <a:latin typeface="Xerox Sans" panose="02000000000000000000" pitchFamily="50" charset="0"/>
              <a:ea typeface="HG丸ｺﾞｼｯｸM-PRO" pitchFamily="50" charset="-128"/>
            </a:endParaRPr>
          </a:p>
        </p:txBody>
      </p:sp>
      <p:pic>
        <p:nvPicPr>
          <p:cNvPr id="8" name="図 7">
            <a:extLst>
              <a:ext uri="{FF2B5EF4-FFF2-40B4-BE49-F238E27FC236}">
                <a16:creationId xmlns:a16="http://schemas.microsoft.com/office/drawing/2014/main" id="{6F46632A-6757-45F2-8520-137BF9F8BC5B}"/>
              </a:ext>
            </a:extLst>
          </p:cNvPr>
          <p:cNvPicPr>
            <a:picLocks noChangeAspect="1"/>
          </p:cNvPicPr>
          <p:nvPr/>
        </p:nvPicPr>
        <p:blipFill>
          <a:blip r:embed="rId3">
            <a:grayscl/>
          </a:blip>
          <a:stretch>
            <a:fillRect/>
          </a:stretch>
        </p:blipFill>
        <p:spPr>
          <a:xfrm>
            <a:off x="1430544" y="811483"/>
            <a:ext cx="752246" cy="752246"/>
          </a:xfrm>
          <a:prstGeom prst="rect">
            <a:avLst/>
          </a:prstGeom>
          <a:ln>
            <a:noFill/>
          </a:ln>
        </p:spPr>
      </p:pic>
      <p:sp>
        <p:nvSpPr>
          <p:cNvPr id="27" name="正方形/長方形 26">
            <a:extLst>
              <a:ext uri="{FF2B5EF4-FFF2-40B4-BE49-F238E27FC236}">
                <a16:creationId xmlns:a16="http://schemas.microsoft.com/office/drawing/2014/main" id="{AB3531F0-B15B-4DFF-85BD-92EDC62B52F8}"/>
              </a:ext>
            </a:extLst>
          </p:cNvPr>
          <p:cNvSpPr/>
          <p:nvPr/>
        </p:nvSpPr>
        <p:spPr bwMode="auto">
          <a:xfrm>
            <a:off x="487307" y="3068568"/>
            <a:ext cx="9771264" cy="684080"/>
          </a:xfrm>
          <a:prstGeom prst="rect">
            <a:avLst/>
          </a:prstGeom>
          <a:noFill/>
          <a:ln w="12700" cap="flat" cmpd="sng" algn="ctr">
            <a:solidFill>
              <a:schemeClr val="accent6"/>
            </a:solidFill>
            <a:prstDash val="solid"/>
            <a:round/>
            <a:headEnd type="none" w="med" len="med"/>
            <a:tailEnd type="none" w="med" len="med"/>
          </a:ln>
          <a:effectLst/>
        </p:spPr>
        <p:txBody>
          <a:bodyPr vert="horz" wrap="square" lIns="127209" tIns="0" rIns="127209" bIns="0" numCol="1" rtlCol="0" anchor="ctr" anchorCtr="0" compatLnSpc="1">
            <a:prstTxWarp prst="textNoShape">
              <a:avLst/>
            </a:prstTxWarp>
          </a:bodyPr>
          <a:lstStyle/>
          <a:p>
            <a:pPr algn="ctr" defTabSz="1292413" fontAlgn="ctr" hangingPunct="0">
              <a:spcBef>
                <a:spcPct val="0"/>
              </a:spcBef>
              <a:spcAft>
                <a:spcPct val="0"/>
              </a:spcAft>
              <a:defRPr/>
            </a:pPr>
            <a:endParaRPr kumimoji="1" lang="ja-JP" altLang="en-US" sz="1555">
              <a:solidFill>
                <a:prstClr val="black"/>
              </a:solidFill>
              <a:latin typeface="HG丸ｺﾞｼｯｸM-PRO" panose="020F0600000000000000" pitchFamily="50" charset="-128"/>
              <a:ea typeface="HG丸ｺﾞｼｯｸM-PRO" panose="020F0600000000000000" pitchFamily="50" charset="-128"/>
            </a:endParaRPr>
          </a:p>
        </p:txBody>
      </p:sp>
      <p:sp>
        <p:nvSpPr>
          <p:cNvPr id="39" name="テキスト ボックス 38">
            <a:extLst>
              <a:ext uri="{FF2B5EF4-FFF2-40B4-BE49-F238E27FC236}">
                <a16:creationId xmlns:a16="http://schemas.microsoft.com/office/drawing/2014/main" id="{D33649D4-256D-4906-9D91-04723AF72FC5}"/>
              </a:ext>
            </a:extLst>
          </p:cNvPr>
          <p:cNvSpPr txBox="1"/>
          <p:nvPr/>
        </p:nvSpPr>
        <p:spPr>
          <a:xfrm>
            <a:off x="443702" y="3036439"/>
            <a:ext cx="9877428" cy="307777"/>
          </a:xfrm>
          <a:prstGeom prst="rect">
            <a:avLst/>
          </a:prstGeom>
          <a:noFill/>
        </p:spPr>
        <p:txBody>
          <a:bodyPr wrap="square" rtlCol="0">
            <a:spAutoFit/>
          </a:bodyPr>
          <a:lstStyle/>
          <a:p>
            <a:pPr defTabSz="1292413" fontAlgn="base">
              <a:defRPr/>
            </a:pPr>
            <a:r>
              <a:rPr kumimoji="1" lang="ja-JP" altLang="en-US" sz="1272"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400" dirty="0">
                <a:solidFill>
                  <a:prstClr val="black"/>
                </a:solidFill>
                <a:latin typeface="HG丸ｺﾞｼｯｸM-PRO" panose="020F0600000000000000" pitchFamily="50" charset="-128"/>
                <a:ea typeface="HG丸ｺﾞｼｯｸM-PRO" panose="020F0600000000000000" pitchFamily="50" charset="-128"/>
              </a:rPr>
              <a:t>御社名</a:t>
            </a:r>
            <a:r>
              <a:rPr kumimoji="1" lang="ja-JP" altLang="en-US" sz="1272" dirty="0">
                <a:solidFill>
                  <a:prstClr val="black"/>
                </a:solidFill>
                <a:latin typeface="HG丸ｺﾞｼｯｸM-PRO" panose="020F0600000000000000" pitchFamily="50" charset="-128"/>
                <a:ea typeface="HG丸ｺﾞｼｯｸM-PRO" panose="020F0600000000000000" pitchFamily="50" charset="-128"/>
              </a:rPr>
              <a:t>　　　　　　　　　　　　　　　　　　　　●ご住所</a:t>
            </a:r>
          </a:p>
        </p:txBody>
      </p:sp>
      <p:sp>
        <p:nvSpPr>
          <p:cNvPr id="40" name="テキスト ボックス 39">
            <a:extLst>
              <a:ext uri="{FF2B5EF4-FFF2-40B4-BE49-F238E27FC236}">
                <a16:creationId xmlns:a16="http://schemas.microsoft.com/office/drawing/2014/main" id="{58276DB9-2A0A-4A78-B39F-2FF7B87F877E}"/>
              </a:ext>
            </a:extLst>
          </p:cNvPr>
          <p:cNvSpPr txBox="1"/>
          <p:nvPr/>
        </p:nvSpPr>
        <p:spPr>
          <a:xfrm>
            <a:off x="412810" y="3723585"/>
            <a:ext cx="4884766" cy="307777"/>
          </a:xfrm>
          <a:prstGeom prst="rect">
            <a:avLst/>
          </a:prstGeom>
          <a:noFill/>
        </p:spPr>
        <p:txBody>
          <a:bodyPr wrap="square" rtlCol="0">
            <a:spAutoFit/>
          </a:bodyPr>
          <a:lstStyle/>
          <a:p>
            <a:pPr defTabSz="1292413" fontAlgn="base">
              <a:defRPr/>
            </a:pPr>
            <a:r>
              <a:rPr kumimoji="1" lang="ja-JP" altLang="en-US" sz="1400" dirty="0">
                <a:solidFill>
                  <a:prstClr val="black"/>
                </a:solidFill>
                <a:latin typeface="HG丸ｺﾞｼｯｸM-PRO" panose="020F0600000000000000" pitchFamily="50" charset="-128"/>
                <a:ea typeface="HG丸ｺﾞｼｯｸM-PRO" panose="020F0600000000000000" pitchFamily="50" charset="-128"/>
              </a:rPr>
              <a:t>●代表者お名前</a:t>
            </a:r>
          </a:p>
        </p:txBody>
      </p:sp>
      <p:sp>
        <p:nvSpPr>
          <p:cNvPr id="42" name="テキスト ボックス 41">
            <a:extLst>
              <a:ext uri="{FF2B5EF4-FFF2-40B4-BE49-F238E27FC236}">
                <a16:creationId xmlns:a16="http://schemas.microsoft.com/office/drawing/2014/main" id="{D9B67E9C-31D4-48F9-939C-ACE1FEAC134D}"/>
              </a:ext>
            </a:extLst>
          </p:cNvPr>
          <p:cNvSpPr txBox="1"/>
          <p:nvPr/>
        </p:nvSpPr>
        <p:spPr>
          <a:xfrm>
            <a:off x="442443" y="4420212"/>
            <a:ext cx="871390" cy="307777"/>
          </a:xfrm>
          <a:prstGeom prst="rect">
            <a:avLst/>
          </a:prstGeom>
          <a:noFill/>
        </p:spPr>
        <p:txBody>
          <a:bodyPr wrap="square" rtlCol="0">
            <a:spAutoFit/>
          </a:bodyPr>
          <a:lstStyle/>
          <a:p>
            <a:pPr defTabSz="1292413" fontAlgn="base">
              <a:defRPr/>
            </a:pPr>
            <a:r>
              <a:rPr kumimoji="1" lang="ja-JP" altLang="en-US" sz="1400"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400" dirty="0">
                <a:solidFill>
                  <a:prstClr val="black"/>
                </a:solidFill>
                <a:latin typeface="Xerox Sans" panose="02000000000000000000" pitchFamily="50" charset="0"/>
                <a:ea typeface="HG丸ｺﾞｼｯｸM-PRO" panose="020F0600000000000000" pitchFamily="50" charset="-128"/>
              </a:rPr>
              <a:t>携帯</a:t>
            </a:r>
          </a:p>
        </p:txBody>
      </p:sp>
      <p:sp>
        <p:nvSpPr>
          <p:cNvPr id="50" name="テキスト ボックス 49">
            <a:extLst>
              <a:ext uri="{FF2B5EF4-FFF2-40B4-BE49-F238E27FC236}">
                <a16:creationId xmlns:a16="http://schemas.microsoft.com/office/drawing/2014/main" id="{1D3EA6FD-844C-4010-BD3B-7DE200F8A090}"/>
              </a:ext>
            </a:extLst>
          </p:cNvPr>
          <p:cNvSpPr txBox="1"/>
          <p:nvPr/>
        </p:nvSpPr>
        <p:spPr>
          <a:xfrm>
            <a:off x="5297576" y="3732697"/>
            <a:ext cx="1776522" cy="307777"/>
          </a:xfrm>
          <a:prstGeom prst="rect">
            <a:avLst/>
          </a:prstGeom>
          <a:noFill/>
        </p:spPr>
        <p:txBody>
          <a:bodyPr wrap="square" rtlCol="0">
            <a:spAutoFit/>
          </a:bodyPr>
          <a:lstStyle/>
          <a:p>
            <a:pPr defTabSz="1292413" fontAlgn="base">
              <a:defRPr/>
            </a:pPr>
            <a:r>
              <a:rPr kumimoji="1" lang="ja-JP" altLang="en-US" sz="1400" dirty="0">
                <a:solidFill>
                  <a:prstClr val="black"/>
                </a:solidFill>
                <a:latin typeface="HG丸ｺﾞｼｯｸM-PRO" panose="020F0600000000000000" pitchFamily="50" charset="-128"/>
                <a:ea typeface="HG丸ｺﾞｼｯｸM-PRO" panose="020F0600000000000000" pitchFamily="50" charset="-128"/>
              </a:rPr>
              <a:t>●部門名・お役職</a:t>
            </a:r>
          </a:p>
        </p:txBody>
      </p:sp>
      <p:sp>
        <p:nvSpPr>
          <p:cNvPr id="52" name="テキスト ボックス 51">
            <a:extLst>
              <a:ext uri="{FF2B5EF4-FFF2-40B4-BE49-F238E27FC236}">
                <a16:creationId xmlns:a16="http://schemas.microsoft.com/office/drawing/2014/main" id="{6CDD0EE9-65D3-4835-BFF8-8E9D77E7D2D2}"/>
              </a:ext>
            </a:extLst>
          </p:cNvPr>
          <p:cNvSpPr txBox="1"/>
          <p:nvPr/>
        </p:nvSpPr>
        <p:spPr>
          <a:xfrm>
            <a:off x="5297576" y="4399429"/>
            <a:ext cx="1083074" cy="307777"/>
          </a:xfrm>
          <a:prstGeom prst="rect">
            <a:avLst/>
          </a:prstGeom>
          <a:noFill/>
        </p:spPr>
        <p:txBody>
          <a:bodyPr wrap="square" rtlCol="0">
            <a:spAutoFit/>
          </a:bodyPr>
          <a:lstStyle/>
          <a:p>
            <a:pPr defTabSz="1292413" fontAlgn="base">
              <a:defRPr/>
            </a:pPr>
            <a:r>
              <a:rPr kumimoji="1" lang="ja-JP" altLang="en-US" sz="1400" dirty="0">
                <a:solidFill>
                  <a:prstClr val="black"/>
                </a:solidFill>
                <a:latin typeface="HG丸ｺﾞｼｯｸM-PRO" panose="020F0600000000000000" pitchFamily="50" charset="-128"/>
                <a:ea typeface="HG丸ｺﾞｼｯｸM-PRO" panose="020F0600000000000000" pitchFamily="50" charset="-128"/>
              </a:rPr>
              <a:t>●</a:t>
            </a:r>
            <a:r>
              <a:rPr kumimoji="1" lang="en-US" altLang="ja-JP" sz="1400" dirty="0">
                <a:solidFill>
                  <a:prstClr val="black"/>
                </a:solidFill>
                <a:latin typeface="Xerox Sans" panose="02000000000000000000" pitchFamily="50" charset="0"/>
                <a:ea typeface="HG丸ｺﾞｼｯｸM-PRO" panose="020F0600000000000000" pitchFamily="50" charset="-128"/>
              </a:rPr>
              <a:t>E-mail</a:t>
            </a:r>
            <a:endParaRPr kumimoji="1" lang="ja-JP" altLang="en-US" sz="1400" dirty="0">
              <a:solidFill>
                <a:prstClr val="black"/>
              </a:solidFill>
              <a:latin typeface="Xerox Sans" panose="02000000000000000000" pitchFamily="50" charset="0"/>
              <a:ea typeface="HG丸ｺﾞｼｯｸM-PRO" panose="020F0600000000000000" pitchFamily="50" charset="-128"/>
            </a:endParaRPr>
          </a:p>
        </p:txBody>
      </p:sp>
      <p:sp>
        <p:nvSpPr>
          <p:cNvPr id="139" name="テキスト ボックス 138">
            <a:extLst>
              <a:ext uri="{FF2B5EF4-FFF2-40B4-BE49-F238E27FC236}">
                <a16:creationId xmlns:a16="http://schemas.microsoft.com/office/drawing/2014/main" id="{1B8304DC-048F-4FD0-B80F-2EC6ECA08D21}"/>
              </a:ext>
            </a:extLst>
          </p:cNvPr>
          <p:cNvSpPr txBox="1"/>
          <p:nvPr/>
        </p:nvSpPr>
        <p:spPr>
          <a:xfrm>
            <a:off x="393330" y="13940801"/>
            <a:ext cx="9769783" cy="614271"/>
          </a:xfrm>
          <a:prstGeom prst="rect">
            <a:avLst/>
          </a:prstGeom>
          <a:noFill/>
        </p:spPr>
        <p:txBody>
          <a:bodyPr wrap="square" rtlCol="0">
            <a:spAutoFit/>
          </a:bodyPr>
          <a:lstStyle/>
          <a:p>
            <a:pPr defTabSz="1292413">
              <a:defRPr/>
            </a:pPr>
            <a:r>
              <a:rPr kumimoji="1" lang="ja-JP" altLang="en-US" sz="848" dirty="0">
                <a:solidFill>
                  <a:prstClr val="black"/>
                </a:solidFill>
                <a:latin typeface="HG丸ｺﾞｼｯｸM-PRO"/>
                <a:ea typeface="HG丸ｺﾞｼｯｸM-PRO"/>
              </a:rPr>
              <a:t>ご記入いただきましたお客様の個人情報は、弊社およびあらかじめ弊社との間で機密保持契約を締結している関連会社、代理店、業務委託先などにおいて、（</a:t>
            </a:r>
            <a:r>
              <a:rPr kumimoji="1" lang="en-US" altLang="ja-JP" sz="848" dirty="0">
                <a:solidFill>
                  <a:prstClr val="black"/>
                </a:solidFill>
                <a:latin typeface="HG丸ｺﾞｼｯｸM-PRO"/>
                <a:ea typeface="HG丸ｺﾞｼｯｸM-PRO"/>
              </a:rPr>
              <a:t>1</a:t>
            </a:r>
            <a:r>
              <a:rPr kumimoji="1" lang="ja-JP" altLang="en-US" sz="848" dirty="0">
                <a:solidFill>
                  <a:prstClr val="black"/>
                </a:solidFill>
                <a:latin typeface="HG丸ｺﾞｼｯｸM-PRO"/>
                <a:ea typeface="HG丸ｺﾞｼｯｸM-PRO"/>
              </a:rPr>
              <a:t>）電子メール、ダイレクトメール、電話、対面営業による商品･サービスのご紹介、（</a:t>
            </a:r>
            <a:r>
              <a:rPr kumimoji="1" lang="en-US" altLang="ja-JP" sz="848" dirty="0">
                <a:solidFill>
                  <a:prstClr val="black"/>
                </a:solidFill>
                <a:latin typeface="HG丸ｺﾞｼｯｸM-PRO"/>
                <a:ea typeface="HG丸ｺﾞｼｯｸM-PRO"/>
              </a:rPr>
              <a:t>2</a:t>
            </a:r>
            <a:r>
              <a:rPr kumimoji="1" lang="ja-JP" altLang="en-US" sz="848" dirty="0">
                <a:solidFill>
                  <a:prstClr val="black"/>
                </a:solidFill>
                <a:latin typeface="HG丸ｺﾞｼｯｸM-PRO"/>
                <a:ea typeface="HG丸ｺﾞｼｯｸM-PRO"/>
              </a:rPr>
              <a:t>）電子メールニュースの送信、（</a:t>
            </a:r>
            <a:r>
              <a:rPr kumimoji="1" lang="en-US" altLang="ja-JP" sz="848" dirty="0">
                <a:solidFill>
                  <a:prstClr val="black"/>
                </a:solidFill>
                <a:latin typeface="HG丸ｺﾞｼｯｸM-PRO"/>
                <a:ea typeface="HG丸ｺﾞｼｯｸM-PRO"/>
              </a:rPr>
              <a:t>3</a:t>
            </a:r>
            <a:r>
              <a:rPr kumimoji="1" lang="ja-JP" altLang="en-US" sz="848" dirty="0">
                <a:solidFill>
                  <a:prstClr val="black"/>
                </a:solidFill>
                <a:latin typeface="HG丸ｺﾞｼｯｸM-PRO"/>
                <a:ea typeface="HG丸ｺﾞｼｯｸM-PRO"/>
              </a:rPr>
              <a:t>）弊社が主催するイベントやセミナーのお知らせ、（</a:t>
            </a:r>
            <a:r>
              <a:rPr kumimoji="1" lang="en-US" altLang="ja-JP" sz="848" dirty="0">
                <a:solidFill>
                  <a:prstClr val="black"/>
                </a:solidFill>
                <a:latin typeface="HG丸ｺﾞｼｯｸM-PRO"/>
                <a:ea typeface="HG丸ｺﾞｼｯｸM-PRO"/>
              </a:rPr>
              <a:t>4</a:t>
            </a:r>
            <a:r>
              <a:rPr kumimoji="1" lang="ja-JP" altLang="en-US" sz="848" dirty="0">
                <a:solidFill>
                  <a:prstClr val="black"/>
                </a:solidFill>
                <a:latin typeface="HG丸ｺﾞｼｯｸM-PRO"/>
                <a:ea typeface="HG丸ｺﾞｼｯｸM-PRO"/>
              </a:rPr>
              <a:t>）今後のイベントやセミナーを企画する際の調査・分析、（</a:t>
            </a:r>
            <a:r>
              <a:rPr kumimoji="1" lang="en-US" altLang="ja-JP" sz="848" dirty="0">
                <a:solidFill>
                  <a:prstClr val="black"/>
                </a:solidFill>
                <a:latin typeface="HG丸ｺﾞｼｯｸM-PRO"/>
                <a:ea typeface="HG丸ｺﾞｼｯｸM-PRO"/>
              </a:rPr>
              <a:t>5</a:t>
            </a:r>
            <a:r>
              <a:rPr kumimoji="1" lang="ja-JP" altLang="en-US" sz="848" dirty="0">
                <a:solidFill>
                  <a:prstClr val="black"/>
                </a:solidFill>
                <a:latin typeface="HG丸ｺﾞｼｯｸM-PRO"/>
                <a:ea typeface="HG丸ｺﾞｼｯｸM-PRO"/>
              </a:rPr>
              <a:t>）本イベントの運営上必要な連絡のために利用させていただくことがございます。上記以外の目的で利用する場合は、事前にお知らせして、お客様の同意を得た上で利用します。</a:t>
            </a:r>
            <a:endParaRPr kumimoji="1" lang="en-US" altLang="ja-JP" sz="848" dirty="0">
              <a:solidFill>
                <a:prstClr val="black"/>
              </a:solidFill>
              <a:latin typeface="HG丸ｺﾞｼｯｸM-PRO"/>
              <a:ea typeface="HG丸ｺﾞｼｯｸM-PRO"/>
            </a:endParaRPr>
          </a:p>
          <a:p>
            <a:pPr defTabSz="1292413">
              <a:defRPr/>
            </a:pPr>
            <a:r>
              <a:rPr kumimoji="1" lang="ja-JP" altLang="en-US" sz="848" dirty="0">
                <a:solidFill>
                  <a:prstClr val="black"/>
                </a:solidFill>
                <a:latin typeface="HG丸ｺﾞｼｯｸM-PRO"/>
                <a:ea typeface="HG丸ｺﾞｼｯｸM-PRO"/>
              </a:rPr>
              <a:t>また、個人情報は、法令および弊社プライバシーポリシーにもとづき適切に取り扱わせていただきます。</a:t>
            </a:r>
            <a:endParaRPr kumimoji="1" lang="ja-JP" altLang="en-US" sz="848" dirty="0">
              <a:solidFill>
                <a:prstClr val="black"/>
              </a:solidFill>
              <a:latin typeface="HG丸ｺﾞｼｯｸM-PRO" panose="020F0600000000000000" pitchFamily="50" charset="-128"/>
              <a:ea typeface="HG丸ｺﾞｼｯｸM-PRO" panose="020F0600000000000000" pitchFamily="50" charset="-128"/>
            </a:endParaRPr>
          </a:p>
        </p:txBody>
      </p:sp>
      <p:grpSp>
        <p:nvGrpSpPr>
          <p:cNvPr id="145" name="グループ化 144">
            <a:extLst>
              <a:ext uri="{FF2B5EF4-FFF2-40B4-BE49-F238E27FC236}">
                <a16:creationId xmlns:a16="http://schemas.microsoft.com/office/drawing/2014/main" id="{A87AB783-1F6D-4D8F-85D0-095BBDF600B2}"/>
              </a:ext>
            </a:extLst>
          </p:cNvPr>
          <p:cNvGrpSpPr/>
          <p:nvPr/>
        </p:nvGrpSpPr>
        <p:grpSpPr>
          <a:xfrm>
            <a:off x="594914" y="13216903"/>
            <a:ext cx="2810478" cy="630781"/>
            <a:chOff x="3734332" y="8345678"/>
            <a:chExt cx="1988408" cy="446276"/>
          </a:xfrm>
        </p:grpSpPr>
        <p:grpSp>
          <p:nvGrpSpPr>
            <p:cNvPr id="146" name="グループ化 145">
              <a:extLst>
                <a:ext uri="{FF2B5EF4-FFF2-40B4-BE49-F238E27FC236}">
                  <a16:creationId xmlns:a16="http://schemas.microsoft.com/office/drawing/2014/main" id="{53E86752-41B4-4CBF-9779-FE1E7471099F}"/>
                </a:ext>
              </a:extLst>
            </p:cNvPr>
            <p:cNvGrpSpPr/>
            <p:nvPr/>
          </p:nvGrpSpPr>
          <p:grpSpPr>
            <a:xfrm>
              <a:off x="3734332" y="8365119"/>
              <a:ext cx="679045" cy="426835"/>
              <a:chOff x="3734332" y="8365119"/>
              <a:chExt cx="679045" cy="426835"/>
            </a:xfrm>
          </p:grpSpPr>
          <p:sp>
            <p:nvSpPr>
              <p:cNvPr id="148" name="楕円 147">
                <a:extLst>
                  <a:ext uri="{FF2B5EF4-FFF2-40B4-BE49-F238E27FC236}">
                    <a16:creationId xmlns:a16="http://schemas.microsoft.com/office/drawing/2014/main" id="{4D040811-A2CC-4493-A84C-72685473C9AF}"/>
                  </a:ext>
                </a:extLst>
              </p:cNvPr>
              <p:cNvSpPr/>
              <p:nvPr/>
            </p:nvSpPr>
            <p:spPr bwMode="auto">
              <a:xfrm>
                <a:off x="3742041" y="8365119"/>
                <a:ext cx="426835" cy="426835"/>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vert="horz" wrap="square" lIns="127209" tIns="0" rIns="127209" bIns="0" numCol="1" rtlCol="0" anchor="ctr" anchorCtr="0" compatLnSpc="1">
                <a:prstTxWarp prst="textNoShape">
                  <a:avLst/>
                </a:prstTxWarp>
              </a:bodyPr>
              <a:lstStyle/>
              <a:p>
                <a:pPr algn="ctr" defTabSz="1292413" fontAlgn="ctr" hangingPunct="0">
                  <a:spcBef>
                    <a:spcPct val="0"/>
                  </a:spcBef>
                  <a:spcAft>
                    <a:spcPct val="0"/>
                  </a:spcAft>
                  <a:defRPr/>
                </a:pPr>
                <a:endParaRPr kumimoji="1" lang="ja-JP" altLang="en-US" sz="1555" dirty="0">
                  <a:solidFill>
                    <a:prstClr val="white"/>
                  </a:solidFill>
                  <a:latin typeface="HG丸ｺﾞｼｯｸM-PRO" panose="020F0600000000000000" pitchFamily="50" charset="-128"/>
                  <a:ea typeface="HG丸ｺﾞｼｯｸM-PRO" panose="020F0600000000000000" pitchFamily="50" charset="-128"/>
                </a:endParaRPr>
              </a:p>
            </p:txBody>
          </p:sp>
          <p:sp>
            <p:nvSpPr>
              <p:cNvPr id="149" name="テキスト ボックス 148">
                <a:extLst>
                  <a:ext uri="{FF2B5EF4-FFF2-40B4-BE49-F238E27FC236}">
                    <a16:creationId xmlns:a16="http://schemas.microsoft.com/office/drawing/2014/main" id="{FC67B2F2-3606-422C-B5F6-3CF3C98211A4}"/>
                  </a:ext>
                </a:extLst>
              </p:cNvPr>
              <p:cNvSpPr txBox="1"/>
              <p:nvPr/>
            </p:nvSpPr>
            <p:spPr>
              <a:xfrm>
                <a:off x="3734332" y="8453400"/>
                <a:ext cx="679045" cy="249961"/>
              </a:xfrm>
              <a:prstGeom prst="rect">
                <a:avLst/>
              </a:prstGeom>
              <a:noFill/>
            </p:spPr>
            <p:txBody>
              <a:bodyPr wrap="square" rtlCol="0">
                <a:spAutoFit/>
              </a:bodyPr>
              <a:lstStyle/>
              <a:p>
                <a:pPr defTabSz="1292413" fontAlgn="base">
                  <a:defRPr/>
                </a:pPr>
                <a:r>
                  <a:rPr kumimoji="1" lang="en-US" altLang="ja-JP" sz="1696" b="1" dirty="0">
                    <a:solidFill>
                      <a:prstClr val="white"/>
                    </a:solidFill>
                    <a:latin typeface="Xerox Sans" panose="02000000000000000000" pitchFamily="50" charset="0"/>
                    <a:ea typeface="HG丸ｺﾞｼｯｸM-PRO" panose="020F0600000000000000" pitchFamily="50" charset="-128"/>
                  </a:rPr>
                  <a:t>TEL</a:t>
                </a:r>
                <a:endParaRPr kumimoji="1" lang="ja-JP" altLang="en-US" sz="1696" b="1" dirty="0">
                  <a:solidFill>
                    <a:prstClr val="white"/>
                  </a:solidFill>
                  <a:latin typeface="Xerox Sans" panose="02000000000000000000" pitchFamily="50" charset="0"/>
                  <a:ea typeface="HG丸ｺﾞｼｯｸM-PRO" panose="020F0600000000000000" pitchFamily="50" charset="-128"/>
                </a:endParaRPr>
              </a:p>
            </p:txBody>
          </p:sp>
        </p:grpSp>
        <p:sp>
          <p:nvSpPr>
            <p:cNvPr id="147" name="テキスト ボックス 146">
              <a:extLst>
                <a:ext uri="{FF2B5EF4-FFF2-40B4-BE49-F238E27FC236}">
                  <a16:creationId xmlns:a16="http://schemas.microsoft.com/office/drawing/2014/main" id="{57D76EFD-086F-4EF3-85A1-482BA17A8501}"/>
                </a:ext>
              </a:extLst>
            </p:cNvPr>
            <p:cNvSpPr txBox="1"/>
            <p:nvPr/>
          </p:nvSpPr>
          <p:spPr>
            <a:xfrm>
              <a:off x="4119630" y="8345678"/>
              <a:ext cx="1603110" cy="342323"/>
            </a:xfrm>
            <a:prstGeom prst="rect">
              <a:avLst/>
            </a:prstGeom>
            <a:noFill/>
          </p:spPr>
          <p:txBody>
            <a:bodyPr wrap="square" rtlCol="0">
              <a:spAutoFit/>
            </a:bodyPr>
            <a:lstStyle/>
            <a:p>
              <a:pPr defTabSz="1292413" fontAlgn="base">
                <a:defRPr/>
              </a:pPr>
              <a:r>
                <a:rPr kumimoji="1" lang="en-US" altLang="ja-JP" sz="2544" b="1" dirty="0">
                  <a:solidFill>
                    <a:srgbClr val="E67600"/>
                  </a:solidFill>
                  <a:latin typeface="Xerox Sans" panose="02000000000000000000" pitchFamily="50" charset="0"/>
                  <a:ea typeface="HG丸ｺﾞｼｯｸM-PRO"/>
                </a:rPr>
                <a:t>0265‐53‐6886</a:t>
              </a:r>
            </a:p>
          </p:txBody>
        </p:sp>
      </p:grpSp>
      <p:sp>
        <p:nvSpPr>
          <p:cNvPr id="150" name="正方形/長方形 149">
            <a:extLst>
              <a:ext uri="{FF2B5EF4-FFF2-40B4-BE49-F238E27FC236}">
                <a16:creationId xmlns:a16="http://schemas.microsoft.com/office/drawing/2014/main" id="{5AF11BBD-C1A9-4976-9101-176DAFEF04AD}"/>
              </a:ext>
            </a:extLst>
          </p:cNvPr>
          <p:cNvSpPr/>
          <p:nvPr/>
        </p:nvSpPr>
        <p:spPr>
          <a:xfrm>
            <a:off x="1074805" y="13586567"/>
            <a:ext cx="3901393" cy="244554"/>
          </a:xfrm>
          <a:prstGeom prst="rect">
            <a:avLst/>
          </a:prstGeom>
        </p:spPr>
        <p:txBody>
          <a:bodyPr wrap="square">
            <a:spAutoFit/>
          </a:bodyPr>
          <a:lstStyle/>
          <a:p>
            <a:pPr algn="just" defTabSz="1292413" eaLnBrk="0" fontAlgn="base" hangingPunct="0">
              <a:spcBef>
                <a:spcPct val="0"/>
              </a:spcBef>
              <a:spcAft>
                <a:spcPct val="0"/>
              </a:spcAft>
              <a:defRPr/>
            </a:pPr>
            <a:r>
              <a:rPr lang="ja-JP" altLang="en-US" sz="989" b="1" dirty="0">
                <a:solidFill>
                  <a:prstClr val="black"/>
                </a:solidFill>
                <a:latin typeface="Xerox Sans" panose="02000000000000000000" pitchFamily="50" charset="0"/>
                <a:ea typeface="HG丸ｺﾞｼｯｸM-PRO" panose="020F0600000000000000" pitchFamily="50" charset="-128"/>
              </a:rPr>
              <a:t> </a:t>
            </a:r>
            <a:r>
              <a:rPr lang="en-US" altLang="ja-JP" sz="989" dirty="0">
                <a:solidFill>
                  <a:prstClr val="black"/>
                </a:solidFill>
                <a:latin typeface="Xerox Sans" panose="02000000000000000000" pitchFamily="50" charset="0"/>
                <a:ea typeface="HG丸ｺﾞｼｯｸM-PRO" panose="020F0600000000000000" pitchFamily="50" charset="-128"/>
              </a:rPr>
              <a:t>※</a:t>
            </a:r>
            <a:r>
              <a:rPr lang="ja-JP" altLang="en-US" sz="989" dirty="0">
                <a:solidFill>
                  <a:prstClr val="black"/>
                </a:solidFill>
                <a:latin typeface="Xerox Sans" panose="02000000000000000000" pitchFamily="50" charset="0"/>
                <a:ea typeface="HG丸ｺﾞｼｯｸM-PRO" panose="020F0600000000000000" pitchFamily="50" charset="-128"/>
              </a:rPr>
              <a:t>月～金曜日  </a:t>
            </a:r>
            <a:r>
              <a:rPr lang="en-US" altLang="ja-JP" sz="989" dirty="0">
                <a:solidFill>
                  <a:prstClr val="black"/>
                </a:solidFill>
                <a:latin typeface="Xerox Sans" panose="02000000000000000000" pitchFamily="50" charset="0"/>
                <a:ea typeface="HG丸ｺﾞｼｯｸM-PRO" panose="020F0600000000000000" pitchFamily="50" charset="-128"/>
              </a:rPr>
              <a:t>9:00</a:t>
            </a:r>
            <a:r>
              <a:rPr lang="ja-JP" altLang="en-US" sz="989" dirty="0">
                <a:solidFill>
                  <a:prstClr val="black"/>
                </a:solidFill>
                <a:latin typeface="Xerox Sans" panose="02000000000000000000" pitchFamily="50" charset="0"/>
                <a:ea typeface="HG丸ｺﾞｼｯｸM-PRO" panose="020F0600000000000000" pitchFamily="50" charset="-128"/>
              </a:rPr>
              <a:t>～</a:t>
            </a:r>
            <a:r>
              <a:rPr lang="en-US" altLang="ja-JP" sz="989" dirty="0">
                <a:solidFill>
                  <a:prstClr val="black"/>
                </a:solidFill>
                <a:latin typeface="Xerox Sans" panose="02000000000000000000" pitchFamily="50" charset="0"/>
                <a:ea typeface="HG丸ｺﾞｼｯｸM-PRO" panose="020F0600000000000000" pitchFamily="50" charset="-128"/>
              </a:rPr>
              <a:t>12:00</a:t>
            </a:r>
            <a:r>
              <a:rPr lang="ja-JP" altLang="en-US" sz="989" dirty="0">
                <a:solidFill>
                  <a:prstClr val="black"/>
                </a:solidFill>
                <a:latin typeface="Xerox Sans" panose="02000000000000000000" pitchFamily="50" charset="0"/>
                <a:ea typeface="HG丸ｺﾞｼｯｸM-PRO" panose="020F0600000000000000" pitchFamily="50" charset="-128"/>
              </a:rPr>
              <a:t>  </a:t>
            </a:r>
            <a:r>
              <a:rPr lang="en-US" altLang="ja-JP" sz="989" dirty="0">
                <a:solidFill>
                  <a:prstClr val="black"/>
                </a:solidFill>
                <a:latin typeface="Xerox Sans" panose="02000000000000000000" pitchFamily="50" charset="0"/>
                <a:ea typeface="HG丸ｺﾞｼｯｸM-PRO" panose="020F0600000000000000" pitchFamily="50" charset="-128"/>
              </a:rPr>
              <a:t>13:00</a:t>
            </a:r>
            <a:r>
              <a:rPr lang="ja-JP" altLang="en-US" sz="989" dirty="0">
                <a:solidFill>
                  <a:prstClr val="black"/>
                </a:solidFill>
                <a:latin typeface="Xerox Sans" panose="02000000000000000000" pitchFamily="50" charset="0"/>
                <a:ea typeface="HG丸ｺﾞｼｯｸM-PRO" panose="020F0600000000000000" pitchFamily="50" charset="-128"/>
              </a:rPr>
              <a:t>～</a:t>
            </a:r>
            <a:r>
              <a:rPr lang="en-US" altLang="ja-JP" sz="989" dirty="0">
                <a:solidFill>
                  <a:prstClr val="black"/>
                </a:solidFill>
                <a:latin typeface="Xerox Sans" panose="02000000000000000000" pitchFamily="50" charset="0"/>
                <a:ea typeface="HG丸ｺﾞｼｯｸM-PRO" panose="020F0600000000000000" pitchFamily="50" charset="-128"/>
              </a:rPr>
              <a:t>17:30</a:t>
            </a:r>
            <a:r>
              <a:rPr lang="ja-JP" altLang="en-US" sz="707" dirty="0">
                <a:solidFill>
                  <a:prstClr val="black"/>
                </a:solidFill>
                <a:latin typeface="Xerox Sans" panose="02000000000000000000" pitchFamily="50" charset="0"/>
                <a:ea typeface="HG丸ｺﾞｼｯｸM-PRO" panose="020F0600000000000000" pitchFamily="50" charset="-128"/>
              </a:rPr>
              <a:t>（土曜、日曜、祭日を除く）</a:t>
            </a:r>
            <a:endParaRPr lang="ja-JP" altLang="ja-JP" sz="707" dirty="0">
              <a:solidFill>
                <a:prstClr val="black"/>
              </a:solidFill>
              <a:latin typeface="Xerox Sans" panose="02000000000000000000" pitchFamily="50" charset="0"/>
              <a:ea typeface="HG丸ｺﾞｼｯｸM-PRO"/>
            </a:endParaRPr>
          </a:p>
        </p:txBody>
      </p:sp>
      <p:sp>
        <p:nvSpPr>
          <p:cNvPr id="64" name="テキスト ボックス 63">
            <a:extLst>
              <a:ext uri="{FF2B5EF4-FFF2-40B4-BE49-F238E27FC236}">
                <a16:creationId xmlns:a16="http://schemas.microsoft.com/office/drawing/2014/main" id="{AD55FCA1-22CF-4D34-A08D-B189B748FAEF}"/>
              </a:ext>
            </a:extLst>
          </p:cNvPr>
          <p:cNvSpPr txBox="1"/>
          <p:nvPr/>
        </p:nvSpPr>
        <p:spPr>
          <a:xfrm>
            <a:off x="5643684" y="13196495"/>
            <a:ext cx="884576" cy="343352"/>
          </a:xfrm>
          <a:prstGeom prst="rect">
            <a:avLst/>
          </a:prstGeom>
          <a:noFill/>
          <a:ln w="6350">
            <a:noFill/>
          </a:ln>
        </p:spPr>
        <p:txBody>
          <a:bodyPr wrap="square" lIns="0" tIns="0" bIns="0" rtlCol="0" anchor="t" anchorCtr="0">
            <a:noAutofit/>
          </a:bodyPr>
          <a:lstStyle/>
          <a:p>
            <a:pPr defTabSz="1292413" fontAlgn="base" hangingPunct="0">
              <a:lnSpc>
                <a:spcPts val="2261"/>
              </a:lnSpc>
              <a:tabLst>
                <a:tab pos="9464232" algn="r"/>
              </a:tabLst>
              <a:defRPr/>
            </a:pPr>
            <a:r>
              <a:rPr kumimoji="1" lang="ja-JP" altLang="en-US" sz="1484" dirty="0">
                <a:solidFill>
                  <a:prstClr val="black"/>
                </a:solidFill>
                <a:latin typeface="HG丸ｺﾞｼｯｸM-PRO"/>
                <a:ea typeface="HG丸ｺﾞｼｯｸM-PRO"/>
              </a:rPr>
              <a:t>担当営業</a:t>
            </a:r>
            <a:endParaRPr kumimoji="1" lang="en-US" altLang="ja-JP" sz="1555" dirty="0">
              <a:solidFill>
                <a:prstClr val="white"/>
              </a:solidFill>
              <a:latin typeface="HG丸ｺﾞｼｯｸM-PRO"/>
              <a:ea typeface="HG丸ｺﾞｼｯｸM-PRO"/>
            </a:endParaRPr>
          </a:p>
        </p:txBody>
      </p:sp>
      <p:cxnSp>
        <p:nvCxnSpPr>
          <p:cNvPr id="12" name="直線コネクタ 11">
            <a:extLst>
              <a:ext uri="{FF2B5EF4-FFF2-40B4-BE49-F238E27FC236}">
                <a16:creationId xmlns:a16="http://schemas.microsoft.com/office/drawing/2014/main" id="{90EDD3DC-3280-4008-96A2-C07AD23CB591}"/>
              </a:ext>
            </a:extLst>
          </p:cNvPr>
          <p:cNvCxnSpPr/>
          <p:nvPr/>
        </p:nvCxnSpPr>
        <p:spPr bwMode="auto">
          <a:xfrm>
            <a:off x="5643684" y="13847679"/>
            <a:ext cx="424628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 name="正方形/長方形 12">
            <a:extLst>
              <a:ext uri="{FF2B5EF4-FFF2-40B4-BE49-F238E27FC236}">
                <a16:creationId xmlns:a16="http://schemas.microsoft.com/office/drawing/2014/main" id="{7391D62F-E64F-4EB4-A1D6-2580DCDE69FD}"/>
              </a:ext>
            </a:extLst>
          </p:cNvPr>
          <p:cNvSpPr/>
          <p:nvPr/>
        </p:nvSpPr>
        <p:spPr>
          <a:xfrm>
            <a:off x="1156029" y="12992765"/>
            <a:ext cx="4189877" cy="353302"/>
          </a:xfrm>
          <a:prstGeom prst="rect">
            <a:avLst/>
          </a:prstGeom>
        </p:spPr>
        <p:txBody>
          <a:bodyPr wrap="square">
            <a:spAutoFit/>
          </a:bodyPr>
          <a:lstStyle/>
          <a:p>
            <a:pPr defTabSz="1292413" fontAlgn="base">
              <a:spcBef>
                <a:spcPts val="848"/>
              </a:spcBef>
              <a:defRPr/>
            </a:pPr>
            <a:r>
              <a:rPr kumimoji="1" lang="ja-JP" altLang="en-US" sz="1696" dirty="0">
                <a:solidFill>
                  <a:prstClr val="black"/>
                </a:solidFill>
                <a:latin typeface="HG丸ｺﾞｼｯｸM-PRO"/>
                <a:ea typeface="HG丸ｺﾞｼｯｸM-PRO"/>
              </a:rPr>
              <a:t>お問い合わせは　メディアシステムまで</a:t>
            </a:r>
            <a:endParaRPr kumimoji="1" lang="en-US" altLang="ja-JP" sz="1696" dirty="0">
              <a:solidFill>
                <a:prstClr val="black"/>
              </a:solidFill>
              <a:latin typeface="HG丸ｺﾞｼｯｸM-PRO"/>
              <a:ea typeface="HG丸ｺﾞｼｯｸM-PRO"/>
            </a:endParaRPr>
          </a:p>
        </p:txBody>
      </p:sp>
      <p:sp>
        <p:nvSpPr>
          <p:cNvPr id="68" name="正方形/長方形 67">
            <a:extLst>
              <a:ext uri="{FF2B5EF4-FFF2-40B4-BE49-F238E27FC236}">
                <a16:creationId xmlns:a16="http://schemas.microsoft.com/office/drawing/2014/main" id="{C7BC46E2-F13D-4D35-BB95-0BC8548CB1C6}"/>
              </a:ext>
            </a:extLst>
          </p:cNvPr>
          <p:cNvSpPr/>
          <p:nvPr/>
        </p:nvSpPr>
        <p:spPr>
          <a:xfrm>
            <a:off x="769295" y="6202459"/>
            <a:ext cx="9242950" cy="830997"/>
          </a:xfrm>
          <a:prstGeom prst="rect">
            <a:avLst/>
          </a:prstGeom>
        </p:spPr>
        <p:txBody>
          <a:bodyPr wrap="square">
            <a:spAutoFit/>
          </a:bodyPr>
          <a:lstStyle/>
          <a:p>
            <a:pPr defTabSz="1292413"/>
            <a:r>
              <a:rPr kumimoji="1" lang="ja-JP" altLang="en-US" sz="2400" dirty="0">
                <a:solidFill>
                  <a:prstClr val="black"/>
                </a:solidFill>
                <a:latin typeface="HG丸ｺﾞｼｯｸM-PRO"/>
                <a:ea typeface="HG丸ｺﾞｼｯｸM-PRO"/>
              </a:rPr>
              <a:t>□</a:t>
            </a:r>
            <a:r>
              <a:rPr kumimoji="1" lang="en-US" altLang="ja-JP" sz="2400" b="1" dirty="0">
                <a:solidFill>
                  <a:prstClr val="black"/>
                </a:solidFill>
                <a:latin typeface="HG丸ｺﾞｼｯｸM-PRO"/>
                <a:ea typeface="HG丸ｺﾞｼｯｸM-PRO"/>
              </a:rPr>
              <a:t>7</a:t>
            </a:r>
            <a:r>
              <a:rPr kumimoji="1" lang="ja-JP" altLang="en-US" sz="2400" b="1" dirty="0">
                <a:solidFill>
                  <a:prstClr val="black"/>
                </a:solidFill>
                <a:latin typeface="HG丸ｺﾞｼｯｸM-PRO"/>
                <a:ea typeface="HG丸ｺﾞｼｯｸM-PRO"/>
              </a:rPr>
              <a:t>月</a:t>
            </a:r>
            <a:r>
              <a:rPr kumimoji="1" lang="en-US" altLang="ja-JP" sz="2400" b="1" dirty="0">
                <a:solidFill>
                  <a:prstClr val="black"/>
                </a:solidFill>
                <a:latin typeface="HG丸ｺﾞｼｯｸM-PRO"/>
                <a:ea typeface="HG丸ｺﾞｼｯｸM-PRO"/>
              </a:rPr>
              <a:t>7</a:t>
            </a:r>
            <a:r>
              <a:rPr kumimoji="1" lang="ja-JP" altLang="en-US" sz="2400" b="1" dirty="0">
                <a:solidFill>
                  <a:prstClr val="black"/>
                </a:solidFill>
                <a:latin typeface="HG丸ｺﾞｼｯｸM-PRO"/>
                <a:ea typeface="HG丸ｺﾞｼｯｸM-PRO"/>
              </a:rPr>
              <a:t>日</a:t>
            </a:r>
            <a:r>
              <a:rPr kumimoji="1" lang="en-US" altLang="ja-JP" sz="2400" b="1" dirty="0">
                <a:solidFill>
                  <a:prstClr val="black"/>
                </a:solidFill>
                <a:latin typeface="HG丸ｺﾞｼｯｸM-PRO"/>
                <a:ea typeface="HG丸ｺﾞｼｯｸM-PRO"/>
              </a:rPr>
              <a:t>(</a:t>
            </a:r>
            <a:r>
              <a:rPr kumimoji="1" lang="ja-JP" altLang="en-US" sz="2400" b="1" dirty="0">
                <a:solidFill>
                  <a:prstClr val="black"/>
                </a:solidFill>
                <a:latin typeface="HG丸ｺﾞｼｯｸM-PRO"/>
                <a:ea typeface="HG丸ｺﾞｼｯｸM-PRO"/>
              </a:rPr>
              <a:t>木</a:t>
            </a:r>
            <a:r>
              <a:rPr kumimoji="1" lang="en-US" altLang="ja-JP" sz="2400" b="1" dirty="0">
                <a:solidFill>
                  <a:prstClr val="black"/>
                </a:solidFill>
                <a:latin typeface="HG丸ｺﾞｼｯｸM-PRO"/>
                <a:ea typeface="HG丸ｺﾞｼｯｸM-PRO"/>
              </a:rPr>
              <a:t>)</a:t>
            </a:r>
            <a:r>
              <a:rPr kumimoji="1" lang="ja-JP" altLang="en-US" sz="2400" b="1" dirty="0">
                <a:solidFill>
                  <a:prstClr val="black"/>
                </a:solidFill>
                <a:latin typeface="HG丸ｺﾞｼｯｸM-PRO"/>
                <a:ea typeface="HG丸ｺﾞｼｯｸM-PRO"/>
              </a:rPr>
              <a:t>　１０</a:t>
            </a:r>
            <a:r>
              <a:rPr kumimoji="1" lang="en-US" altLang="ja-JP" sz="2400" b="1" dirty="0">
                <a:solidFill>
                  <a:prstClr val="black"/>
                </a:solidFill>
                <a:latin typeface="HG丸ｺﾞｼｯｸM-PRO"/>
                <a:ea typeface="HG丸ｺﾞｼｯｸM-PRO"/>
              </a:rPr>
              <a:t>:00</a:t>
            </a:r>
            <a:r>
              <a:rPr kumimoji="1" lang="ja-JP" altLang="en-US" sz="2400" b="1" dirty="0">
                <a:solidFill>
                  <a:prstClr val="black"/>
                </a:solidFill>
                <a:latin typeface="HG丸ｺﾞｼｯｸM-PRO"/>
                <a:ea typeface="HG丸ｺﾞｼｯｸM-PRO"/>
              </a:rPr>
              <a:t>～</a:t>
            </a:r>
            <a:r>
              <a:rPr kumimoji="1" lang="en-US" altLang="ja-JP" sz="2400" b="1" dirty="0">
                <a:solidFill>
                  <a:prstClr val="black"/>
                </a:solidFill>
                <a:latin typeface="HG丸ｺﾞｼｯｸM-PRO"/>
                <a:ea typeface="HG丸ｺﾞｼｯｸM-PRO"/>
              </a:rPr>
              <a:t>17:00</a:t>
            </a:r>
            <a:r>
              <a:rPr kumimoji="1" lang="ja-JP" altLang="en-US" sz="2400" b="1" dirty="0">
                <a:solidFill>
                  <a:prstClr val="black"/>
                </a:solidFill>
                <a:latin typeface="HG丸ｺﾞｼｯｸM-PRO"/>
                <a:ea typeface="HG丸ｺﾞｼｯｸM-PRO"/>
              </a:rPr>
              <a:t>　　</a:t>
            </a:r>
            <a:endParaRPr kumimoji="1" lang="en-US" altLang="ja-JP" sz="2400" b="1" dirty="0">
              <a:solidFill>
                <a:prstClr val="black"/>
              </a:solidFill>
              <a:latin typeface="HG丸ｺﾞｼｯｸM-PRO"/>
              <a:ea typeface="HG丸ｺﾞｼｯｸM-PRO"/>
            </a:endParaRPr>
          </a:p>
          <a:p>
            <a:pPr defTabSz="1292413"/>
            <a:r>
              <a:rPr kumimoji="1" lang="ja-JP" altLang="en-US" sz="2400" b="1" dirty="0">
                <a:solidFill>
                  <a:prstClr val="black"/>
                </a:solidFill>
                <a:latin typeface="HG丸ｺﾞｼｯｸM-PRO"/>
                <a:ea typeface="HG丸ｺﾞｼｯｸM-PRO"/>
              </a:rPr>
              <a:t>エスバード　</a:t>
            </a:r>
            <a:r>
              <a:rPr kumimoji="1" lang="en-US" altLang="ja-JP" sz="2400" b="1" dirty="0">
                <a:solidFill>
                  <a:prstClr val="black"/>
                </a:solidFill>
                <a:latin typeface="HG丸ｺﾞｼｯｸM-PRO"/>
                <a:ea typeface="HG丸ｺﾞｼｯｸM-PRO"/>
              </a:rPr>
              <a:t>B</a:t>
            </a:r>
            <a:r>
              <a:rPr kumimoji="1" lang="ja-JP" altLang="en-US" sz="2400" b="1" dirty="0">
                <a:solidFill>
                  <a:prstClr val="black"/>
                </a:solidFill>
                <a:latin typeface="HG丸ｺﾞｼｯｸM-PRO"/>
                <a:ea typeface="HG丸ｺﾞｼｯｸM-PRO"/>
              </a:rPr>
              <a:t>棟２</a:t>
            </a:r>
            <a:r>
              <a:rPr kumimoji="1" lang="en-US" altLang="ja-JP" sz="2400" b="1" dirty="0">
                <a:solidFill>
                  <a:prstClr val="black"/>
                </a:solidFill>
                <a:latin typeface="HG丸ｺﾞｼｯｸM-PRO"/>
                <a:ea typeface="HG丸ｺﾞｼｯｸM-PRO"/>
              </a:rPr>
              <a:t>F</a:t>
            </a:r>
            <a:r>
              <a:rPr kumimoji="1" lang="ja-JP" altLang="en-US" sz="2400" b="1" dirty="0">
                <a:solidFill>
                  <a:prstClr val="black"/>
                </a:solidFill>
                <a:latin typeface="HG丸ｺﾞｼｯｸM-PRO"/>
                <a:ea typeface="HG丸ｺﾞｼｯｸM-PRO"/>
              </a:rPr>
              <a:t> </a:t>
            </a:r>
            <a:r>
              <a:rPr kumimoji="1" lang="en-US" altLang="ja-JP" sz="2400" b="1" dirty="0">
                <a:solidFill>
                  <a:prstClr val="black"/>
                </a:solidFill>
                <a:latin typeface="HG丸ｺﾞｼｯｸM-PRO"/>
                <a:ea typeface="HG丸ｺﾞｼｯｸM-PRO"/>
              </a:rPr>
              <a:t>B204</a:t>
            </a:r>
            <a:r>
              <a:rPr kumimoji="1" lang="ja-JP" altLang="en-US" sz="2400" b="1" dirty="0">
                <a:solidFill>
                  <a:prstClr val="black"/>
                </a:solidFill>
                <a:latin typeface="HG丸ｺﾞｼｯｸM-PRO"/>
                <a:ea typeface="HG丸ｺﾞｼｯｸM-PRO"/>
              </a:rPr>
              <a:t>      飯田市座光寺３３４９－１</a:t>
            </a:r>
            <a:r>
              <a:rPr kumimoji="1" lang="en-US" altLang="ja-JP" sz="1484" dirty="0">
                <a:solidFill>
                  <a:prstClr val="black"/>
                </a:solidFill>
                <a:latin typeface="HG丸ｺﾞｼｯｸM-PRO"/>
                <a:ea typeface="HG丸ｺﾞｼｯｸM-PRO"/>
              </a:rPr>
              <a:t>	</a:t>
            </a:r>
            <a:r>
              <a:rPr kumimoji="1" lang="ja-JP" altLang="en-US" sz="1484" dirty="0">
                <a:solidFill>
                  <a:prstClr val="black"/>
                </a:solidFill>
                <a:latin typeface="HG丸ｺﾞｼｯｸM-PRO"/>
                <a:ea typeface="HG丸ｺﾞｼｯｸM-PRO" pitchFamily="50" charset="-128"/>
              </a:rPr>
              <a:t> </a:t>
            </a:r>
            <a:r>
              <a:rPr kumimoji="1" lang="ja-JP" altLang="en-US" sz="1555" dirty="0">
                <a:solidFill>
                  <a:prstClr val="black"/>
                </a:solidFill>
                <a:latin typeface="HG丸ｺﾞｼｯｸM-PRO"/>
                <a:ea typeface="HG丸ｺﾞｼｯｸM-PRO"/>
              </a:rPr>
              <a:t>　</a:t>
            </a:r>
          </a:p>
        </p:txBody>
      </p:sp>
      <p:sp>
        <p:nvSpPr>
          <p:cNvPr id="83" name="正方形/長方形 82">
            <a:extLst>
              <a:ext uri="{FF2B5EF4-FFF2-40B4-BE49-F238E27FC236}">
                <a16:creationId xmlns:a16="http://schemas.microsoft.com/office/drawing/2014/main" id="{5C0BAC7E-A515-427A-B537-F949073857F2}"/>
              </a:ext>
            </a:extLst>
          </p:cNvPr>
          <p:cNvSpPr/>
          <p:nvPr/>
        </p:nvSpPr>
        <p:spPr bwMode="auto">
          <a:xfrm>
            <a:off x="419731" y="6181318"/>
            <a:ext cx="9852350" cy="938166"/>
          </a:xfrm>
          <a:prstGeom prst="rect">
            <a:avLst/>
          </a:prstGeom>
          <a:noFill/>
          <a:ln w="12700" cap="flat" cmpd="sng" algn="ctr">
            <a:solidFill>
              <a:schemeClr val="accent6"/>
            </a:solidFill>
            <a:prstDash val="solid"/>
            <a:round/>
            <a:headEnd type="none" w="med" len="med"/>
            <a:tailEnd type="none" w="med" len="med"/>
          </a:ln>
          <a:effectLst/>
        </p:spPr>
        <p:txBody>
          <a:bodyPr vert="horz" wrap="square" lIns="127209" tIns="0" rIns="127209" bIns="0" numCol="1" rtlCol="0" anchor="ctr" anchorCtr="0" compatLnSpc="1">
            <a:prstTxWarp prst="textNoShape">
              <a:avLst/>
            </a:prstTxWarp>
          </a:bodyPr>
          <a:lstStyle/>
          <a:p>
            <a:pPr algn="ctr" defTabSz="1292413" fontAlgn="ctr" hangingPunct="0">
              <a:spcBef>
                <a:spcPct val="0"/>
              </a:spcBef>
              <a:spcAft>
                <a:spcPct val="0"/>
              </a:spcAft>
              <a:defRPr/>
            </a:pPr>
            <a:endParaRPr kumimoji="1" lang="ja-JP" altLang="en-US" sz="1555">
              <a:solidFill>
                <a:prstClr val="black"/>
              </a:solidFill>
              <a:latin typeface="HG丸ｺﾞｼｯｸM-PRO" panose="020F0600000000000000" pitchFamily="50" charset="-128"/>
              <a:ea typeface="HG丸ｺﾞｼｯｸM-PRO" panose="020F0600000000000000" pitchFamily="50" charset="-128"/>
            </a:endParaRPr>
          </a:p>
        </p:txBody>
      </p:sp>
      <p:sp>
        <p:nvSpPr>
          <p:cNvPr id="85" name="正方形/長方形 84">
            <a:extLst>
              <a:ext uri="{FF2B5EF4-FFF2-40B4-BE49-F238E27FC236}">
                <a16:creationId xmlns:a16="http://schemas.microsoft.com/office/drawing/2014/main" id="{22BB503F-06D6-4C46-BF7E-8769B439DD2E}"/>
              </a:ext>
            </a:extLst>
          </p:cNvPr>
          <p:cNvSpPr/>
          <p:nvPr/>
        </p:nvSpPr>
        <p:spPr bwMode="auto">
          <a:xfrm>
            <a:off x="996842" y="7563789"/>
            <a:ext cx="195585" cy="298086"/>
          </a:xfrm>
          <a:prstGeom prst="rect">
            <a:avLst/>
          </a:prstGeom>
          <a:noFill/>
          <a:ln w="19050" cap="flat" cmpd="sng" algn="ctr">
            <a:solidFill>
              <a:schemeClr val="tx1"/>
            </a:solidFill>
            <a:prstDash val="solid"/>
            <a:round/>
            <a:headEnd type="none" w="med" len="med"/>
            <a:tailEnd type="none" w="med" len="med"/>
          </a:ln>
          <a:effectLst/>
        </p:spPr>
        <p:txBody>
          <a:bodyPr vert="horz" wrap="square" lIns="127209" tIns="0" rIns="127209" bIns="0" numCol="1" rtlCol="0" anchor="ctr" anchorCtr="0" compatLnSpc="1">
            <a:prstTxWarp prst="textNoShape">
              <a:avLst/>
            </a:prstTxWarp>
          </a:bodyPr>
          <a:lstStyle/>
          <a:p>
            <a:pPr algn="ctr" defTabSz="1292413" fontAlgn="ctr" hangingPunct="0">
              <a:spcBef>
                <a:spcPct val="0"/>
              </a:spcBef>
              <a:spcAft>
                <a:spcPct val="0"/>
              </a:spcAft>
            </a:pPr>
            <a:endParaRPr kumimoji="1" lang="ja-JP" altLang="en-US" sz="1555">
              <a:solidFill>
                <a:prstClr val="black"/>
              </a:solidFill>
              <a:latin typeface="HG丸ｺﾞｼｯｸM-PRO" panose="020F0600000000000000" pitchFamily="50" charset="-128"/>
              <a:ea typeface="HG丸ｺﾞｼｯｸM-PRO" panose="020F0600000000000000" pitchFamily="50" charset="-128"/>
            </a:endParaRPr>
          </a:p>
        </p:txBody>
      </p:sp>
      <p:sp>
        <p:nvSpPr>
          <p:cNvPr id="91" name="正方形/長方形 90">
            <a:extLst>
              <a:ext uri="{FF2B5EF4-FFF2-40B4-BE49-F238E27FC236}">
                <a16:creationId xmlns:a16="http://schemas.microsoft.com/office/drawing/2014/main" id="{A47B5500-ABA6-433C-ADAA-66297ADF2A5E}"/>
              </a:ext>
            </a:extLst>
          </p:cNvPr>
          <p:cNvSpPr/>
          <p:nvPr/>
        </p:nvSpPr>
        <p:spPr bwMode="auto">
          <a:xfrm>
            <a:off x="4261460" y="7604096"/>
            <a:ext cx="208403" cy="257779"/>
          </a:xfrm>
          <a:prstGeom prst="rect">
            <a:avLst/>
          </a:prstGeom>
          <a:noFill/>
          <a:ln w="19050" cap="flat" cmpd="sng" algn="ctr">
            <a:solidFill>
              <a:schemeClr val="tx1"/>
            </a:solidFill>
            <a:prstDash val="solid"/>
            <a:round/>
            <a:headEnd type="none" w="med" len="med"/>
            <a:tailEnd type="none" w="med" len="med"/>
          </a:ln>
          <a:effectLst/>
        </p:spPr>
        <p:txBody>
          <a:bodyPr vert="horz" wrap="square" lIns="127209" tIns="0" rIns="127209" bIns="0" numCol="1" rtlCol="0" anchor="ctr" anchorCtr="0" compatLnSpc="1">
            <a:prstTxWarp prst="textNoShape">
              <a:avLst/>
            </a:prstTxWarp>
          </a:bodyPr>
          <a:lstStyle/>
          <a:p>
            <a:pPr algn="ctr" defTabSz="1292413" fontAlgn="ctr" hangingPunct="0">
              <a:spcBef>
                <a:spcPct val="0"/>
              </a:spcBef>
              <a:spcAft>
                <a:spcPct val="0"/>
              </a:spcAft>
            </a:pPr>
            <a:endParaRPr kumimoji="1" lang="ja-JP" altLang="en-US" sz="1555">
              <a:solidFill>
                <a:prstClr val="black"/>
              </a:solidFill>
              <a:latin typeface="HG丸ｺﾞｼｯｸM-PRO" panose="020F0600000000000000" pitchFamily="50" charset="-128"/>
              <a:ea typeface="HG丸ｺﾞｼｯｸM-PRO" panose="020F0600000000000000" pitchFamily="50" charset="-128"/>
            </a:endParaRPr>
          </a:p>
        </p:txBody>
      </p:sp>
      <p:sp>
        <p:nvSpPr>
          <p:cNvPr id="93" name="正方形/長方形 92">
            <a:extLst>
              <a:ext uri="{FF2B5EF4-FFF2-40B4-BE49-F238E27FC236}">
                <a16:creationId xmlns:a16="http://schemas.microsoft.com/office/drawing/2014/main" id="{9571425E-0E67-4F21-B90C-0005181773C3}"/>
              </a:ext>
            </a:extLst>
          </p:cNvPr>
          <p:cNvSpPr/>
          <p:nvPr/>
        </p:nvSpPr>
        <p:spPr bwMode="auto">
          <a:xfrm>
            <a:off x="7511133" y="7622356"/>
            <a:ext cx="208403" cy="257779"/>
          </a:xfrm>
          <a:prstGeom prst="rect">
            <a:avLst/>
          </a:prstGeom>
          <a:noFill/>
          <a:ln w="19050" cap="flat" cmpd="sng" algn="ctr">
            <a:solidFill>
              <a:schemeClr val="tx1"/>
            </a:solidFill>
            <a:prstDash val="solid"/>
            <a:round/>
            <a:headEnd type="none" w="med" len="med"/>
            <a:tailEnd type="none" w="med" len="med"/>
          </a:ln>
          <a:effectLst/>
        </p:spPr>
        <p:txBody>
          <a:bodyPr vert="horz" wrap="square" lIns="127209" tIns="0" rIns="127209" bIns="0" numCol="1" rtlCol="0" anchor="ctr" anchorCtr="0" compatLnSpc="1">
            <a:prstTxWarp prst="textNoShape">
              <a:avLst/>
            </a:prstTxWarp>
          </a:bodyPr>
          <a:lstStyle/>
          <a:p>
            <a:pPr algn="ctr" defTabSz="1292413" fontAlgn="ctr" hangingPunct="0">
              <a:spcBef>
                <a:spcPct val="0"/>
              </a:spcBef>
              <a:spcAft>
                <a:spcPct val="0"/>
              </a:spcAft>
            </a:pPr>
            <a:endParaRPr kumimoji="1" lang="ja-JP" altLang="en-US" sz="1555">
              <a:solidFill>
                <a:prstClr val="black"/>
              </a:solidFill>
              <a:latin typeface="HG丸ｺﾞｼｯｸM-PRO" panose="020F0600000000000000" pitchFamily="50" charset="-128"/>
              <a:ea typeface="HG丸ｺﾞｼｯｸM-PRO" panose="020F0600000000000000" pitchFamily="50" charset="-128"/>
            </a:endParaRPr>
          </a:p>
        </p:txBody>
      </p:sp>
      <p:sp>
        <p:nvSpPr>
          <p:cNvPr id="98" name="テキスト ボックス 97">
            <a:extLst>
              <a:ext uri="{FF2B5EF4-FFF2-40B4-BE49-F238E27FC236}">
                <a16:creationId xmlns:a16="http://schemas.microsoft.com/office/drawing/2014/main" id="{FC616DA6-ED26-494D-85BC-91B2953686BC}"/>
              </a:ext>
            </a:extLst>
          </p:cNvPr>
          <p:cNvSpPr txBox="1"/>
          <p:nvPr/>
        </p:nvSpPr>
        <p:spPr>
          <a:xfrm>
            <a:off x="1313833" y="7346523"/>
            <a:ext cx="2149104" cy="646331"/>
          </a:xfrm>
          <a:prstGeom prst="rect">
            <a:avLst/>
          </a:prstGeom>
          <a:noFill/>
        </p:spPr>
        <p:txBody>
          <a:bodyPr wrap="square">
            <a:spAutoFit/>
          </a:bodyPr>
          <a:lstStyle/>
          <a:p>
            <a:pPr defTabSz="1292413" fontAlgn="base"/>
            <a:r>
              <a:rPr kumimoji="1" lang="en-US" altLang="ja-JP" sz="3600" b="1" dirty="0">
                <a:solidFill>
                  <a:prstClr val="black"/>
                </a:solidFill>
                <a:latin typeface="HG丸ｺﾞｼｯｸM-PRO"/>
                <a:ea typeface="HG丸ｺﾞｼｯｸM-PRO"/>
              </a:rPr>
              <a:t>10:00</a:t>
            </a:r>
            <a:r>
              <a:rPr kumimoji="1" lang="ja-JP" altLang="en-US" sz="3600" b="1" dirty="0">
                <a:solidFill>
                  <a:prstClr val="black"/>
                </a:solidFill>
                <a:latin typeface="HG丸ｺﾞｼｯｸM-PRO"/>
                <a:ea typeface="HG丸ｺﾞｼｯｸM-PRO"/>
              </a:rPr>
              <a:t>～</a:t>
            </a:r>
          </a:p>
        </p:txBody>
      </p:sp>
      <p:sp>
        <p:nvSpPr>
          <p:cNvPr id="100" name="テキスト ボックス 99">
            <a:extLst>
              <a:ext uri="{FF2B5EF4-FFF2-40B4-BE49-F238E27FC236}">
                <a16:creationId xmlns:a16="http://schemas.microsoft.com/office/drawing/2014/main" id="{DC0993C4-9E45-4F85-B52B-F3A5F99704FB}"/>
              </a:ext>
            </a:extLst>
          </p:cNvPr>
          <p:cNvSpPr txBox="1"/>
          <p:nvPr/>
        </p:nvSpPr>
        <p:spPr>
          <a:xfrm>
            <a:off x="7766825" y="7409819"/>
            <a:ext cx="2310682" cy="646331"/>
          </a:xfrm>
          <a:prstGeom prst="rect">
            <a:avLst/>
          </a:prstGeom>
          <a:noFill/>
        </p:spPr>
        <p:txBody>
          <a:bodyPr wrap="square">
            <a:spAutoFit/>
          </a:bodyPr>
          <a:lstStyle/>
          <a:p>
            <a:pPr defTabSz="1292413" fontAlgn="base"/>
            <a:r>
              <a:rPr kumimoji="1" lang="en-US" altLang="ja-JP" sz="3600" b="1" dirty="0">
                <a:solidFill>
                  <a:prstClr val="black"/>
                </a:solidFill>
                <a:latin typeface="HG丸ｺﾞｼｯｸM-PRO"/>
                <a:ea typeface="HG丸ｺﾞｼｯｸM-PRO"/>
              </a:rPr>
              <a:t>15:00</a:t>
            </a:r>
            <a:r>
              <a:rPr kumimoji="1" lang="ja-JP" altLang="en-US" sz="3600" b="1" dirty="0">
                <a:solidFill>
                  <a:prstClr val="black"/>
                </a:solidFill>
                <a:latin typeface="HG丸ｺﾞｼｯｸM-PRO"/>
                <a:ea typeface="HG丸ｺﾞｼｯｸM-PRO"/>
              </a:rPr>
              <a:t>～</a:t>
            </a:r>
          </a:p>
        </p:txBody>
      </p:sp>
      <p:sp>
        <p:nvSpPr>
          <p:cNvPr id="102" name="テキスト ボックス 101">
            <a:extLst>
              <a:ext uri="{FF2B5EF4-FFF2-40B4-BE49-F238E27FC236}">
                <a16:creationId xmlns:a16="http://schemas.microsoft.com/office/drawing/2014/main" id="{3C5320AF-19A8-4D80-B207-6BA430B5328A}"/>
              </a:ext>
            </a:extLst>
          </p:cNvPr>
          <p:cNvSpPr txBox="1"/>
          <p:nvPr/>
        </p:nvSpPr>
        <p:spPr>
          <a:xfrm>
            <a:off x="4469863" y="7373481"/>
            <a:ext cx="2399882" cy="646331"/>
          </a:xfrm>
          <a:prstGeom prst="rect">
            <a:avLst/>
          </a:prstGeom>
          <a:noFill/>
        </p:spPr>
        <p:txBody>
          <a:bodyPr wrap="square">
            <a:spAutoFit/>
          </a:bodyPr>
          <a:lstStyle/>
          <a:p>
            <a:pPr defTabSz="1292413" fontAlgn="base"/>
            <a:r>
              <a:rPr kumimoji="1" lang="en-US" altLang="ja-JP" sz="3600" b="1" dirty="0">
                <a:solidFill>
                  <a:prstClr val="black"/>
                </a:solidFill>
                <a:latin typeface="HG丸ｺﾞｼｯｸM-PRO"/>
                <a:ea typeface="HG丸ｺﾞｼｯｸM-PRO"/>
              </a:rPr>
              <a:t>13:00</a:t>
            </a:r>
            <a:r>
              <a:rPr kumimoji="1" lang="ja-JP" altLang="en-US" sz="3600" b="1" dirty="0">
                <a:solidFill>
                  <a:prstClr val="black"/>
                </a:solidFill>
                <a:latin typeface="HG丸ｺﾞｼｯｸM-PRO"/>
                <a:ea typeface="HG丸ｺﾞｼｯｸM-PRO"/>
              </a:rPr>
              <a:t>～</a:t>
            </a:r>
          </a:p>
        </p:txBody>
      </p:sp>
      <p:pic>
        <p:nvPicPr>
          <p:cNvPr id="3" name="図 2">
            <a:extLst>
              <a:ext uri="{FF2B5EF4-FFF2-40B4-BE49-F238E27FC236}">
                <a16:creationId xmlns:a16="http://schemas.microsoft.com/office/drawing/2014/main" id="{201FD308-1566-4EEE-A5B2-10E55CFA257E}"/>
              </a:ext>
            </a:extLst>
          </p:cNvPr>
          <p:cNvPicPr>
            <a:picLocks noChangeAspect="1"/>
          </p:cNvPicPr>
          <p:nvPr/>
        </p:nvPicPr>
        <p:blipFill>
          <a:blip r:embed="rId4"/>
          <a:stretch>
            <a:fillRect/>
          </a:stretch>
        </p:blipFill>
        <p:spPr>
          <a:xfrm>
            <a:off x="1126589" y="8695894"/>
            <a:ext cx="8664733" cy="4056371"/>
          </a:xfrm>
          <a:prstGeom prst="rect">
            <a:avLst/>
          </a:prstGeom>
        </p:spPr>
      </p:pic>
      <p:sp>
        <p:nvSpPr>
          <p:cNvPr id="2" name="テキスト ボックス 1">
            <a:extLst>
              <a:ext uri="{FF2B5EF4-FFF2-40B4-BE49-F238E27FC236}">
                <a16:creationId xmlns:a16="http://schemas.microsoft.com/office/drawing/2014/main" id="{FC8CB6D1-1037-4A97-96E1-6D5A7E112F85}"/>
              </a:ext>
            </a:extLst>
          </p:cNvPr>
          <p:cNvSpPr txBox="1"/>
          <p:nvPr/>
        </p:nvSpPr>
        <p:spPr>
          <a:xfrm>
            <a:off x="604488" y="2706664"/>
            <a:ext cx="9304015" cy="331629"/>
          </a:xfrm>
          <a:prstGeom prst="rect">
            <a:avLst/>
          </a:prstGeom>
          <a:noFill/>
        </p:spPr>
        <p:txBody>
          <a:bodyPr wrap="square" rtlCol="0">
            <a:spAutoFit/>
          </a:bodyPr>
          <a:lstStyle/>
          <a:p>
            <a:pPr defTabSz="1292413" fontAlgn="base"/>
            <a:r>
              <a:rPr kumimoji="1" lang="en-US" altLang="ja-JP" sz="1555" dirty="0">
                <a:solidFill>
                  <a:prstClr val="black"/>
                </a:solidFill>
                <a:latin typeface="HG丸ｺﾞｼｯｸM-PRO" panose="020F0600000000000000" pitchFamily="50" charset="-128"/>
                <a:ea typeface="HG丸ｺﾞｼｯｸM-PRO" panose="020F0600000000000000" pitchFamily="50" charset="-128"/>
                <a:hlinkClick r:id="rId5"/>
              </a:rPr>
              <a:t>TEL:0265-53-6886</a:t>
            </a:r>
            <a:r>
              <a:rPr kumimoji="1" lang="ja-JP" altLang="en-US" sz="1555" dirty="0">
                <a:solidFill>
                  <a:prstClr val="black"/>
                </a:solidFill>
                <a:latin typeface="HG丸ｺﾞｼｯｸM-PRO" panose="020F0600000000000000" pitchFamily="50" charset="-128"/>
                <a:ea typeface="HG丸ｺﾞｼｯｸM-PRO" panose="020F0600000000000000" pitchFamily="50" charset="-128"/>
              </a:rPr>
              <a:t>　</a:t>
            </a:r>
            <a:r>
              <a:rPr kumimoji="1" lang="en-US" altLang="ja-JP" sz="1555" u="sng" dirty="0">
                <a:solidFill>
                  <a:schemeClr val="bg2"/>
                </a:solidFill>
                <a:latin typeface="HG丸ｺﾞｼｯｸM-PRO" panose="020F0600000000000000" pitchFamily="50" charset="-128"/>
                <a:ea typeface="HG丸ｺﾞｼｯｸM-PRO" panose="020F0600000000000000" pitchFamily="50" charset="-128"/>
              </a:rPr>
              <a:t>FAX:0265-53-6896</a:t>
            </a:r>
            <a:r>
              <a:rPr kumimoji="1" lang="ja-JP" altLang="en-US" sz="1555" dirty="0">
                <a:solidFill>
                  <a:schemeClr val="bg2"/>
                </a:solidFill>
                <a:latin typeface="HG丸ｺﾞｼｯｸM-PRO" panose="020F0600000000000000" pitchFamily="50" charset="-128"/>
                <a:ea typeface="HG丸ｺﾞｼｯｸM-PRO" panose="020F0600000000000000" pitchFamily="50" charset="-128"/>
              </a:rPr>
              <a:t>　</a:t>
            </a:r>
            <a:r>
              <a:rPr kumimoji="1" lang="ja-JP" altLang="en-US" sz="1555" dirty="0">
                <a:solidFill>
                  <a:prstClr val="black"/>
                </a:solidFill>
                <a:latin typeface="HG丸ｺﾞｼｯｸM-PRO" panose="020F0600000000000000" pitchFamily="50" charset="-128"/>
                <a:ea typeface="HG丸ｺﾞｼｯｸM-PRO" panose="020F0600000000000000" pitchFamily="50" charset="-128"/>
              </a:rPr>
              <a:t>まで必要事項を明記の上ご連絡ください。</a:t>
            </a:r>
          </a:p>
        </p:txBody>
      </p:sp>
      <p:sp>
        <p:nvSpPr>
          <p:cNvPr id="7" name="テキスト ボックス 6">
            <a:extLst>
              <a:ext uri="{FF2B5EF4-FFF2-40B4-BE49-F238E27FC236}">
                <a16:creationId xmlns:a16="http://schemas.microsoft.com/office/drawing/2014/main" id="{9E273402-76AE-482E-8EDF-7D3A1E32BABF}"/>
              </a:ext>
            </a:extLst>
          </p:cNvPr>
          <p:cNvSpPr txBox="1"/>
          <p:nvPr/>
        </p:nvSpPr>
        <p:spPr>
          <a:xfrm>
            <a:off x="289742" y="5834367"/>
            <a:ext cx="5922449" cy="331629"/>
          </a:xfrm>
          <a:prstGeom prst="rect">
            <a:avLst/>
          </a:prstGeom>
          <a:noFill/>
        </p:spPr>
        <p:txBody>
          <a:bodyPr wrap="square" rtlCol="0">
            <a:spAutoFit/>
          </a:bodyPr>
          <a:lstStyle/>
          <a:p>
            <a:pPr defTabSz="1292413" fontAlgn="base"/>
            <a:r>
              <a:rPr kumimoji="1" lang="en-US" altLang="ja-JP" sz="1555" b="1"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555" b="1" dirty="0">
                <a:solidFill>
                  <a:prstClr val="black"/>
                </a:solidFill>
                <a:latin typeface="HG丸ｺﾞｼｯｸM-PRO" panose="020F0600000000000000" pitchFamily="50" charset="-128"/>
                <a:ea typeface="HG丸ｺﾞｼｯｸM-PRO" panose="020F0600000000000000" pitchFamily="50" charset="-128"/>
              </a:rPr>
              <a:t>お手数ですが、希望時間の□内にチェックを入れてください。</a:t>
            </a:r>
          </a:p>
        </p:txBody>
      </p:sp>
      <p:sp>
        <p:nvSpPr>
          <p:cNvPr id="66" name="テキスト ボックス 65">
            <a:extLst>
              <a:ext uri="{FF2B5EF4-FFF2-40B4-BE49-F238E27FC236}">
                <a16:creationId xmlns:a16="http://schemas.microsoft.com/office/drawing/2014/main" id="{E56F11B3-75C1-4910-BD52-59097C0BFF6C}"/>
              </a:ext>
            </a:extLst>
          </p:cNvPr>
          <p:cNvSpPr txBox="1"/>
          <p:nvPr/>
        </p:nvSpPr>
        <p:spPr>
          <a:xfrm>
            <a:off x="412810" y="5097738"/>
            <a:ext cx="1620728" cy="307777"/>
          </a:xfrm>
          <a:prstGeom prst="rect">
            <a:avLst/>
          </a:prstGeom>
          <a:noFill/>
        </p:spPr>
        <p:txBody>
          <a:bodyPr wrap="square" rtlCol="0">
            <a:spAutoFit/>
          </a:bodyPr>
          <a:lstStyle/>
          <a:p>
            <a:pPr defTabSz="1292413" fontAlgn="base">
              <a:defRPr/>
            </a:pPr>
            <a:r>
              <a:rPr kumimoji="1" lang="ja-JP" altLang="en-US" sz="1400"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400" dirty="0">
                <a:solidFill>
                  <a:prstClr val="black"/>
                </a:solidFill>
                <a:latin typeface="Xerox Sans" panose="02000000000000000000" pitchFamily="50" charset="0"/>
                <a:ea typeface="HG丸ｺﾞｼｯｸM-PRO" panose="020F0600000000000000" pitchFamily="50" charset="-128"/>
              </a:rPr>
              <a:t>合計参加人数</a:t>
            </a:r>
          </a:p>
        </p:txBody>
      </p:sp>
      <p:sp>
        <p:nvSpPr>
          <p:cNvPr id="54" name="正方形/長方形 53">
            <a:extLst>
              <a:ext uri="{FF2B5EF4-FFF2-40B4-BE49-F238E27FC236}">
                <a16:creationId xmlns:a16="http://schemas.microsoft.com/office/drawing/2014/main" id="{4A0BDB6F-E1D6-BDF9-8363-B949EBABB5D2}"/>
              </a:ext>
            </a:extLst>
          </p:cNvPr>
          <p:cNvSpPr/>
          <p:nvPr/>
        </p:nvSpPr>
        <p:spPr bwMode="auto">
          <a:xfrm>
            <a:off x="489244" y="3745373"/>
            <a:ext cx="4858599" cy="684080"/>
          </a:xfrm>
          <a:prstGeom prst="rect">
            <a:avLst/>
          </a:prstGeom>
          <a:noFill/>
          <a:ln w="12700" cap="flat" cmpd="sng" algn="ctr">
            <a:solidFill>
              <a:schemeClr val="accent6"/>
            </a:solidFill>
            <a:prstDash val="solid"/>
            <a:round/>
            <a:headEnd type="none" w="med" len="med"/>
            <a:tailEnd type="none" w="med" len="med"/>
          </a:ln>
          <a:effectLst/>
        </p:spPr>
        <p:txBody>
          <a:bodyPr vert="horz" wrap="square" lIns="127209" tIns="0" rIns="127209" bIns="0" numCol="1" rtlCol="0" anchor="ctr" anchorCtr="0" compatLnSpc="1">
            <a:prstTxWarp prst="textNoShape">
              <a:avLst/>
            </a:prstTxWarp>
          </a:bodyPr>
          <a:lstStyle/>
          <a:p>
            <a:pPr algn="ctr" defTabSz="1292413" fontAlgn="ctr" hangingPunct="0">
              <a:spcBef>
                <a:spcPct val="0"/>
              </a:spcBef>
              <a:spcAft>
                <a:spcPct val="0"/>
              </a:spcAft>
              <a:defRPr/>
            </a:pPr>
            <a:endParaRPr kumimoji="1" lang="ja-JP" altLang="en-US" sz="1555">
              <a:solidFill>
                <a:prstClr val="black"/>
              </a:solidFill>
              <a:latin typeface="HG丸ｺﾞｼｯｸM-PRO" panose="020F0600000000000000" pitchFamily="50" charset="-128"/>
              <a:ea typeface="HG丸ｺﾞｼｯｸM-PRO" panose="020F0600000000000000" pitchFamily="50" charset="-128"/>
            </a:endParaRPr>
          </a:p>
        </p:txBody>
      </p:sp>
      <p:sp>
        <p:nvSpPr>
          <p:cNvPr id="56" name="正方形/長方形 55">
            <a:extLst>
              <a:ext uri="{FF2B5EF4-FFF2-40B4-BE49-F238E27FC236}">
                <a16:creationId xmlns:a16="http://schemas.microsoft.com/office/drawing/2014/main" id="{3E5BBF9C-918C-B68C-C3B4-50C90B952DE7}"/>
              </a:ext>
            </a:extLst>
          </p:cNvPr>
          <p:cNvSpPr/>
          <p:nvPr/>
        </p:nvSpPr>
        <p:spPr bwMode="auto">
          <a:xfrm>
            <a:off x="5341182" y="3749739"/>
            <a:ext cx="4916178" cy="684080"/>
          </a:xfrm>
          <a:prstGeom prst="rect">
            <a:avLst/>
          </a:prstGeom>
          <a:noFill/>
          <a:ln w="12700" cap="flat" cmpd="sng" algn="ctr">
            <a:solidFill>
              <a:schemeClr val="accent6"/>
            </a:solidFill>
            <a:prstDash val="solid"/>
            <a:round/>
            <a:headEnd type="none" w="med" len="med"/>
            <a:tailEnd type="none" w="med" len="med"/>
          </a:ln>
          <a:effectLst/>
        </p:spPr>
        <p:txBody>
          <a:bodyPr vert="horz" wrap="square" lIns="127209" tIns="0" rIns="127209" bIns="0" numCol="1" rtlCol="0" anchor="ctr" anchorCtr="0" compatLnSpc="1">
            <a:prstTxWarp prst="textNoShape">
              <a:avLst/>
            </a:prstTxWarp>
          </a:bodyPr>
          <a:lstStyle/>
          <a:p>
            <a:pPr algn="ctr" defTabSz="1292413" fontAlgn="ctr" hangingPunct="0">
              <a:spcBef>
                <a:spcPct val="0"/>
              </a:spcBef>
              <a:spcAft>
                <a:spcPct val="0"/>
              </a:spcAft>
              <a:defRPr/>
            </a:pPr>
            <a:endParaRPr kumimoji="1" lang="ja-JP" altLang="en-US" sz="1555">
              <a:solidFill>
                <a:prstClr val="black"/>
              </a:solidFill>
              <a:latin typeface="HG丸ｺﾞｼｯｸM-PRO" panose="020F0600000000000000" pitchFamily="50" charset="-128"/>
              <a:ea typeface="HG丸ｺﾞｼｯｸM-PRO" panose="020F0600000000000000" pitchFamily="50" charset="-128"/>
            </a:endParaRPr>
          </a:p>
        </p:txBody>
      </p:sp>
      <p:sp>
        <p:nvSpPr>
          <p:cNvPr id="57" name="正方形/長方形 56">
            <a:extLst>
              <a:ext uri="{FF2B5EF4-FFF2-40B4-BE49-F238E27FC236}">
                <a16:creationId xmlns:a16="http://schemas.microsoft.com/office/drawing/2014/main" id="{D4569A60-041E-FBD2-44E7-141458FEF465}"/>
              </a:ext>
            </a:extLst>
          </p:cNvPr>
          <p:cNvSpPr/>
          <p:nvPr/>
        </p:nvSpPr>
        <p:spPr bwMode="auto">
          <a:xfrm>
            <a:off x="489244" y="4432653"/>
            <a:ext cx="4858599" cy="684080"/>
          </a:xfrm>
          <a:prstGeom prst="rect">
            <a:avLst/>
          </a:prstGeom>
          <a:noFill/>
          <a:ln w="12700" cap="flat" cmpd="sng" algn="ctr">
            <a:solidFill>
              <a:schemeClr val="accent6"/>
            </a:solidFill>
            <a:prstDash val="solid"/>
            <a:round/>
            <a:headEnd type="none" w="med" len="med"/>
            <a:tailEnd type="none" w="med" len="med"/>
          </a:ln>
          <a:effectLst/>
        </p:spPr>
        <p:txBody>
          <a:bodyPr vert="horz" wrap="square" lIns="127209" tIns="0" rIns="127209" bIns="0" numCol="1" rtlCol="0" anchor="ctr" anchorCtr="0" compatLnSpc="1">
            <a:prstTxWarp prst="textNoShape">
              <a:avLst/>
            </a:prstTxWarp>
          </a:bodyPr>
          <a:lstStyle/>
          <a:p>
            <a:pPr algn="ctr" defTabSz="1292413" fontAlgn="ctr" hangingPunct="0">
              <a:spcBef>
                <a:spcPct val="0"/>
              </a:spcBef>
              <a:spcAft>
                <a:spcPct val="0"/>
              </a:spcAft>
              <a:defRPr/>
            </a:pPr>
            <a:endParaRPr kumimoji="1" lang="ja-JP" altLang="en-US" sz="1555">
              <a:solidFill>
                <a:prstClr val="black"/>
              </a:solidFill>
              <a:latin typeface="HG丸ｺﾞｼｯｸM-PRO" panose="020F0600000000000000" pitchFamily="50" charset="-128"/>
              <a:ea typeface="HG丸ｺﾞｼｯｸM-PRO" panose="020F0600000000000000" pitchFamily="50" charset="-128"/>
            </a:endParaRPr>
          </a:p>
        </p:txBody>
      </p:sp>
      <p:sp>
        <p:nvSpPr>
          <p:cNvPr id="58" name="正方形/長方形 57">
            <a:extLst>
              <a:ext uri="{FF2B5EF4-FFF2-40B4-BE49-F238E27FC236}">
                <a16:creationId xmlns:a16="http://schemas.microsoft.com/office/drawing/2014/main" id="{F8AF9473-B520-C3D1-8462-DAC79980B37B}"/>
              </a:ext>
            </a:extLst>
          </p:cNvPr>
          <p:cNvSpPr/>
          <p:nvPr/>
        </p:nvSpPr>
        <p:spPr bwMode="auto">
          <a:xfrm>
            <a:off x="5350452" y="4432653"/>
            <a:ext cx="4898918" cy="684080"/>
          </a:xfrm>
          <a:prstGeom prst="rect">
            <a:avLst/>
          </a:prstGeom>
          <a:noFill/>
          <a:ln w="12700" cap="flat" cmpd="sng" algn="ctr">
            <a:solidFill>
              <a:schemeClr val="accent6"/>
            </a:solidFill>
            <a:prstDash val="solid"/>
            <a:round/>
            <a:headEnd type="none" w="med" len="med"/>
            <a:tailEnd type="none" w="med" len="med"/>
          </a:ln>
          <a:effectLst/>
        </p:spPr>
        <p:txBody>
          <a:bodyPr vert="horz" wrap="square" lIns="127209" tIns="0" rIns="127209" bIns="0" numCol="1" rtlCol="0" anchor="ctr" anchorCtr="0" compatLnSpc="1">
            <a:prstTxWarp prst="textNoShape">
              <a:avLst/>
            </a:prstTxWarp>
          </a:bodyPr>
          <a:lstStyle/>
          <a:p>
            <a:pPr algn="ctr" defTabSz="1292413" fontAlgn="ctr" hangingPunct="0">
              <a:spcBef>
                <a:spcPct val="0"/>
              </a:spcBef>
              <a:spcAft>
                <a:spcPct val="0"/>
              </a:spcAft>
              <a:defRPr/>
            </a:pPr>
            <a:endParaRPr kumimoji="1" lang="ja-JP" altLang="en-US" sz="1555">
              <a:solidFill>
                <a:prstClr val="black"/>
              </a:solidFill>
              <a:latin typeface="HG丸ｺﾞｼｯｸM-PRO" panose="020F0600000000000000" pitchFamily="50" charset="-128"/>
              <a:ea typeface="HG丸ｺﾞｼｯｸM-PRO" panose="020F0600000000000000" pitchFamily="50" charset="-128"/>
            </a:endParaRPr>
          </a:p>
        </p:txBody>
      </p:sp>
      <p:sp>
        <p:nvSpPr>
          <p:cNvPr id="59" name="正方形/長方形 58">
            <a:extLst>
              <a:ext uri="{FF2B5EF4-FFF2-40B4-BE49-F238E27FC236}">
                <a16:creationId xmlns:a16="http://schemas.microsoft.com/office/drawing/2014/main" id="{B13A775A-4287-25FF-F959-A9D9CDCA76B9}"/>
              </a:ext>
            </a:extLst>
          </p:cNvPr>
          <p:cNvSpPr/>
          <p:nvPr/>
        </p:nvSpPr>
        <p:spPr bwMode="auto">
          <a:xfrm>
            <a:off x="489243" y="5103290"/>
            <a:ext cx="4858599" cy="684080"/>
          </a:xfrm>
          <a:prstGeom prst="rect">
            <a:avLst/>
          </a:prstGeom>
          <a:noFill/>
          <a:ln w="12700" cap="flat" cmpd="sng" algn="ctr">
            <a:solidFill>
              <a:schemeClr val="accent6"/>
            </a:solidFill>
            <a:prstDash val="solid"/>
            <a:round/>
            <a:headEnd type="none" w="med" len="med"/>
            <a:tailEnd type="none" w="med" len="med"/>
          </a:ln>
          <a:effectLst/>
        </p:spPr>
        <p:txBody>
          <a:bodyPr vert="horz" wrap="square" lIns="127209" tIns="0" rIns="127209" bIns="0" numCol="1" rtlCol="0" anchor="ctr" anchorCtr="0" compatLnSpc="1">
            <a:prstTxWarp prst="textNoShape">
              <a:avLst/>
            </a:prstTxWarp>
          </a:bodyPr>
          <a:lstStyle/>
          <a:p>
            <a:pPr algn="ctr" defTabSz="1292413" fontAlgn="ctr" hangingPunct="0">
              <a:spcBef>
                <a:spcPct val="0"/>
              </a:spcBef>
              <a:spcAft>
                <a:spcPct val="0"/>
              </a:spcAft>
              <a:defRPr/>
            </a:pPr>
            <a:endParaRPr kumimoji="1" lang="ja-JP" altLang="en-US" sz="1555">
              <a:solidFill>
                <a:prstClr val="black"/>
              </a:solidFill>
              <a:latin typeface="HG丸ｺﾞｼｯｸM-PRO" panose="020F0600000000000000" pitchFamily="50" charset="-128"/>
              <a:ea typeface="HG丸ｺﾞｼｯｸM-PRO" panose="020F0600000000000000" pitchFamily="50" charset="-128"/>
            </a:endParaRPr>
          </a:p>
        </p:txBody>
      </p:sp>
      <p:sp>
        <p:nvSpPr>
          <p:cNvPr id="9" name="テキスト ボックス 8">
            <a:extLst>
              <a:ext uri="{FF2B5EF4-FFF2-40B4-BE49-F238E27FC236}">
                <a16:creationId xmlns:a16="http://schemas.microsoft.com/office/drawing/2014/main" id="{5717AF78-3670-4A9A-4246-E9254AD05CBC}"/>
              </a:ext>
            </a:extLst>
          </p:cNvPr>
          <p:cNvSpPr txBox="1"/>
          <p:nvPr/>
        </p:nvSpPr>
        <p:spPr>
          <a:xfrm>
            <a:off x="299825" y="8263987"/>
            <a:ext cx="10096034" cy="400110"/>
          </a:xfrm>
          <a:prstGeom prst="rect">
            <a:avLst/>
          </a:prstGeom>
          <a:noFill/>
        </p:spPr>
        <p:txBody>
          <a:bodyPr wrap="none" rtlCol="0">
            <a:spAutoFit/>
          </a:bodyPr>
          <a:lstStyle/>
          <a:p>
            <a:pPr fontAlgn="base"/>
            <a:r>
              <a:rPr kumimoji="1" lang="ja-JP" altLang="en-US" sz="2000" b="1" dirty="0">
                <a:latin typeface="HG丸ｺﾞｼｯｸM-PRO" panose="020F0600000000000000" pitchFamily="50" charset="-128"/>
                <a:ea typeface="HG丸ｺﾞｼｯｸM-PRO" panose="020F0600000000000000" pitchFamily="50" charset="-128"/>
              </a:rPr>
              <a:t>＊所要時間は</a:t>
            </a:r>
            <a:r>
              <a:rPr kumimoji="1" lang="en-US" altLang="ja-JP" sz="2000" b="1" dirty="0">
                <a:latin typeface="HG丸ｺﾞｼｯｸM-PRO" panose="020F0600000000000000" pitchFamily="50" charset="-128"/>
                <a:ea typeface="HG丸ｺﾞｼｯｸM-PRO" panose="020F0600000000000000" pitchFamily="50" charset="-128"/>
              </a:rPr>
              <a:t>1</a:t>
            </a:r>
            <a:r>
              <a:rPr kumimoji="1" lang="ja-JP" altLang="en-US" sz="2000" b="1" dirty="0">
                <a:latin typeface="HG丸ｺﾞｼｯｸM-PRO" panose="020F0600000000000000" pitchFamily="50" charset="-128"/>
                <a:ea typeface="HG丸ｺﾞｼｯｸM-PRO" panose="020F0600000000000000" pitchFamily="50" charset="-128"/>
              </a:rPr>
              <a:t>時間半程を予定しております。　　＊個別相談も別途行っております</a:t>
            </a:r>
            <a:r>
              <a:rPr kumimoji="1" lang="ja-JP" altLang="en-US" sz="1800" b="1" dirty="0">
                <a:latin typeface="HG丸ｺﾞｼｯｸM-PRO" panose="020F0600000000000000" pitchFamily="50" charset="-128"/>
                <a:ea typeface="HG丸ｺﾞｼｯｸM-PRO" panose="020F0600000000000000" pitchFamily="50" charset="-128"/>
              </a:rPr>
              <a:t>。</a:t>
            </a:r>
          </a:p>
        </p:txBody>
      </p:sp>
      <p:pic>
        <p:nvPicPr>
          <p:cNvPr id="5" name="図 4" descr="QR コード&#10;&#10;自動的に生成された説明">
            <a:extLst>
              <a:ext uri="{FF2B5EF4-FFF2-40B4-BE49-F238E27FC236}">
                <a16:creationId xmlns:a16="http://schemas.microsoft.com/office/drawing/2014/main" id="{EB2BC495-87C3-F11B-D7E4-D530CD72131A}"/>
              </a:ext>
            </a:extLst>
          </p:cNvPr>
          <p:cNvPicPr>
            <a:picLocks noChangeAspect="1"/>
          </p:cNvPicPr>
          <p:nvPr/>
        </p:nvPicPr>
        <p:blipFill>
          <a:blip r:embed="rId6"/>
          <a:stretch>
            <a:fillRect/>
          </a:stretch>
        </p:blipFill>
        <p:spPr>
          <a:xfrm>
            <a:off x="9410613" y="2280760"/>
            <a:ext cx="601632" cy="601632"/>
          </a:xfrm>
          <a:prstGeom prst="rect">
            <a:avLst/>
          </a:prstGeom>
        </p:spPr>
      </p:pic>
    </p:spTree>
    <p:extLst>
      <p:ext uri="{BB962C8B-B14F-4D97-AF65-F5344CB8AC3E}">
        <p14:creationId xmlns:p14="http://schemas.microsoft.com/office/powerpoint/2010/main" val="1302051058"/>
      </p:ext>
    </p:extLst>
  </p:cSld>
  <p:clrMapOvr>
    <a:masterClrMapping/>
  </p:clrMapOvr>
</p:sld>
</file>

<file path=ppt/theme/theme1.xml><?xml version="1.0" encoding="utf-8"?>
<a:theme xmlns:a="http://schemas.openxmlformats.org/drawingml/2006/main" name="FBテンプレート">
  <a:themeElements>
    <a:clrScheme name="ユーザー定義 3">
      <a:dk1>
        <a:sysClr val="windowText" lastClr="000000"/>
      </a:dk1>
      <a:lt1>
        <a:sysClr val="window" lastClr="FFFFFF"/>
      </a:lt1>
      <a:dk2>
        <a:srgbClr val="E70924"/>
      </a:dk2>
      <a:lt2>
        <a:srgbClr val="20828C"/>
      </a:lt2>
      <a:accent1>
        <a:srgbClr val="20828C"/>
      </a:accent1>
      <a:accent2>
        <a:srgbClr val="3EC2CC"/>
      </a:accent2>
      <a:accent3>
        <a:srgbClr val="A2F4FF"/>
      </a:accent3>
      <a:accent4>
        <a:srgbClr val="BF4000"/>
      </a:accent4>
      <a:accent5>
        <a:srgbClr val="E67B45"/>
      </a:accent5>
      <a:accent6>
        <a:srgbClr val="FFCCB3"/>
      </a:accent6>
      <a:hlink>
        <a:srgbClr val="0000FF"/>
      </a:hlink>
      <a:folHlink>
        <a:srgbClr val="800080"/>
      </a:folHlink>
    </a:clrScheme>
    <a:fontScheme name="FFBI">
      <a:majorFont>
        <a:latin typeface="メイリオ"/>
        <a:ea typeface="メイリオ"/>
        <a:cs typeface=""/>
      </a:majorFont>
      <a:minorFont>
        <a:latin typeface="メイリオ"/>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rouge1">
      <a:srgbClr val="CC4378"/>
    </a:custClr>
    <a:custClr name="rouge2">
      <a:srgbClr val="FF89A6"/>
    </a:custClr>
    <a:custClr name="rouge3">
      <a:srgbClr val="FFD1DB"/>
    </a:custClr>
    <a:custClr name="gray1">
      <a:srgbClr val="8C8C8C"/>
    </a:custClr>
    <a:custClr name="gray2">
      <a:srgbClr val="BEBEBE"/>
    </a:custClr>
    <a:custClr name="gray3">
      <a:srgbClr val="D8D8D8"/>
    </a:custClr>
  </a:custClrLst>
  <a:extLst>
    <a:ext uri="{05A4C25C-085E-4340-85A3-A5531E510DB2}">
      <thm15:themeFamily xmlns:thm15="http://schemas.microsoft.com/office/thememl/2012/main" name="combination3.potx" id="{EB5A8BFA-2DD4-44AF-BAB0-81A1DD158AAC}" vid="{BD7F08E1-324E-40D4-BA0B-B13C811F1671}"/>
    </a:ext>
  </a:extLst>
</a:theme>
</file>

<file path=ppt/theme/theme2.xml><?xml version="1.0" encoding="utf-8"?>
<a:theme xmlns:a="http://schemas.openxmlformats.org/drawingml/2006/main" name="invit_A4_cs5_ｊ">
  <a:themeElements>
    <a:clrScheme name="Blue">
      <a:dk1>
        <a:sysClr val="windowText" lastClr="000000"/>
      </a:dk1>
      <a:lt1>
        <a:sysClr val="window" lastClr="FFFFFF"/>
      </a:lt1>
      <a:dk2>
        <a:srgbClr val="737373"/>
      </a:dk2>
      <a:lt2>
        <a:srgbClr val="2895D5"/>
      </a:lt2>
      <a:accent1>
        <a:srgbClr val="2895D5"/>
      </a:accent1>
      <a:accent2>
        <a:srgbClr val="E67600"/>
      </a:accent2>
      <a:accent3>
        <a:srgbClr val="6DB03D"/>
      </a:accent3>
      <a:accent4>
        <a:srgbClr val="FD9F13"/>
      </a:accent4>
      <a:accent5>
        <a:srgbClr val="9B2583"/>
      </a:accent5>
      <a:accent6>
        <a:srgbClr val="737373"/>
      </a:accent6>
      <a:hlink>
        <a:srgbClr val="2895D5"/>
      </a:hlink>
      <a:folHlink>
        <a:srgbClr val="2895D5"/>
      </a:folHlink>
    </a:clrScheme>
    <a:fontScheme name="fx テンプレート　J">
      <a:majorFont>
        <a:latin typeface="HG丸ｺﾞｼｯｸM-PRO"/>
        <a:ea typeface="HG丸ｺﾞｼｯｸM-PRO"/>
        <a:cs typeface=""/>
      </a:majorFont>
      <a:minorFont>
        <a:latin typeface="HG丸ｺﾞｼｯｸM-PRO"/>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spPr>
      <a:bodyPr vert="horz" wrap="square" lIns="90000" tIns="0" rIns="90000" bIns="0" numCol="1" rtlCol="0" anchor="ctr" anchorCtr="0" compatLnSpc="1">
        <a:prstTxWarp prst="textNoShape">
          <a:avLst/>
        </a:prstTxWarp>
      </a:bodyPr>
      <a:lstStyle>
        <a:defPPr marL="0" marR="0" indent="0" algn="ctr" defTabSz="914400" rtl="0" eaLnBrk="1" fontAlgn="ctr" latinLnBrk="0" hangingPunct="0">
          <a:lnSpc>
            <a:spcPct val="100000"/>
          </a:lnSpc>
          <a:spcBef>
            <a:spcPct val="0"/>
          </a:spcBef>
          <a:spcAft>
            <a:spcPct val="0"/>
          </a:spcAft>
          <a:buClrTx/>
          <a:buSzTx/>
          <a:buFontTx/>
          <a:buNone/>
          <a:tabLst/>
          <a:defRPr kumimoji="1" sz="1100" b="0" i="0" u="none" strike="noStrike" cap="none" normalizeH="0" smtClean="0">
            <a:ln>
              <a:noFill/>
            </a:ln>
            <a:effectLst/>
            <a:latin typeface="HG丸ｺﾞｼｯｸM-PRO" panose="020F0600000000000000" pitchFamily="50" charset="-128"/>
            <a:ea typeface="HG丸ｺﾞｼｯｸM-PRO" panose="020F0600000000000000" pitchFamily="50" charset="-128"/>
          </a:defRPr>
        </a:defPPr>
      </a:lstStyle>
    </a:spDef>
    <a:lnDef>
      <a:spPr bwMode="auto">
        <a:solidFill>
          <a:schemeClr val="accent1"/>
        </a:solidFill>
        <a:ln w="9525"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fontAlgn="base">
          <a:defRPr kumimoji="1" sz="1100" dirty="0" smtClean="0">
            <a:latin typeface="HG丸ｺﾞｼｯｸM-PRO" panose="020F0600000000000000" pitchFamily="50" charset="-128"/>
            <a:ea typeface="HG丸ｺﾞｼｯｸM-PRO" panose="020F0600000000000000" pitchFamily="50" charset="-128"/>
          </a:defRPr>
        </a:defPPr>
      </a:lstStyle>
    </a:txDef>
  </a:objectDefaults>
  <a:extraClrSchemeLst>
    <a:extraClrScheme>
      <a:clrScheme name="Blue">
        <a:dk1>
          <a:srgbClr val="000000"/>
        </a:dk1>
        <a:lt1>
          <a:srgbClr val="FFFFFF"/>
        </a:lt1>
        <a:dk2>
          <a:srgbClr val="737373"/>
        </a:dk2>
        <a:lt2>
          <a:srgbClr val="2895D5"/>
        </a:lt2>
        <a:accent1>
          <a:srgbClr val="2895D5"/>
        </a:accent1>
        <a:accent2>
          <a:srgbClr val="7EBFE6"/>
        </a:accent2>
        <a:accent3>
          <a:srgbClr val="BEDFF2"/>
        </a:accent3>
        <a:accent4>
          <a:srgbClr val="E67600"/>
        </a:accent4>
        <a:accent5>
          <a:srgbClr val="F0AD66"/>
        </a:accent5>
        <a:accent6>
          <a:srgbClr val="F7D6B2"/>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Green">
        <a:dk1>
          <a:srgbClr val="000000"/>
        </a:dk1>
        <a:lt1>
          <a:srgbClr val="FFFFFF"/>
        </a:lt1>
        <a:dk2>
          <a:srgbClr val="737373"/>
        </a:dk2>
        <a:lt2>
          <a:srgbClr val="6DAF3D"/>
        </a:lt2>
        <a:accent1>
          <a:srgbClr val="6DAF3D"/>
        </a:accent1>
        <a:accent2>
          <a:srgbClr val="A7CF8B"/>
        </a:accent2>
        <a:accent3>
          <a:srgbClr val="D3E7C4"/>
        </a:accent3>
        <a:accent4>
          <a:srgbClr val="E67600"/>
        </a:accent4>
        <a:accent5>
          <a:srgbClr val="F0AD66"/>
        </a:accent5>
        <a:accent6>
          <a:srgbClr val="F7D6B2"/>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Orange">
        <a:dk1>
          <a:srgbClr val="000000"/>
        </a:dk1>
        <a:lt1>
          <a:srgbClr val="FFFFFF"/>
        </a:lt1>
        <a:dk2>
          <a:srgbClr val="737373"/>
        </a:dk2>
        <a:lt2>
          <a:srgbClr val="E67600"/>
        </a:lt2>
        <a:accent1>
          <a:srgbClr val="E67600"/>
        </a:accent1>
        <a:accent2>
          <a:srgbClr val="F0AD66"/>
        </a:accent2>
        <a:accent3>
          <a:srgbClr val="F7D6B2"/>
        </a:accent3>
        <a:accent4>
          <a:srgbClr val="6DAF3D"/>
        </a:accent4>
        <a:accent5>
          <a:srgbClr val="A7CF8B"/>
        </a:accent5>
        <a:accent6>
          <a:srgbClr val="D3E7C4"/>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Violet">
        <a:dk1>
          <a:srgbClr val="000000"/>
        </a:dk1>
        <a:lt1>
          <a:srgbClr val="FFFFFF"/>
        </a:lt1>
        <a:dk2>
          <a:srgbClr val="737373"/>
        </a:dk2>
        <a:lt2>
          <a:srgbClr val="9B2583"/>
        </a:lt2>
        <a:accent1>
          <a:srgbClr val="9B2583"/>
        </a:accent1>
        <a:accent2>
          <a:srgbClr val="C37CB5"/>
        </a:accent2>
        <a:accent3>
          <a:srgbClr val="E1BEDA"/>
        </a:accent3>
        <a:accent4>
          <a:srgbClr val="2895D5"/>
        </a:accent4>
        <a:accent5>
          <a:srgbClr val="7EBFE6"/>
        </a:accent5>
        <a:accent6>
          <a:srgbClr val="BEDFF2"/>
        </a:accent6>
        <a:hlink>
          <a:srgbClr val="0000FF"/>
        </a:hlink>
        <a:folHlink>
          <a:srgbClr val="9B2583"/>
        </a:folHlink>
      </a:clrScheme>
      <a:clrMap bg1="lt1" tx1="dk1" bg2="lt2" tx2="dk2" accent1="accent1" accent2="accent2" accent3="accent3" accent4="accent4" accent5="accent5" accent6="accent6" hlink="hlink" folHlink="folHlink"/>
    </a:extraClrScheme>
  </a:extraClrSchemeLst>
  <a:custClrLst>
    <a:custClr name="bk60">
      <a:srgbClr val="808285"/>
    </a:custClr>
    <a:custClr name="bk30">
      <a:srgbClr val="B2B2B2"/>
    </a:custClr>
    <a:custClr name="bk10">
      <a:srgbClr val="E5E5E5"/>
    </a:custClr>
    <a:custClr name="green100">
      <a:srgbClr val="6DAF3D"/>
    </a:custClr>
    <a:custClr name="green60">
      <a:srgbClr val="A7CF8B"/>
    </a:custClr>
    <a:custClr name="green30">
      <a:srgbClr val="D3E7C4"/>
    </a:custClr>
    <a:custClr name="gold100">
      <a:srgbClr val="FD9F13"/>
    </a:custClr>
    <a:custClr name="gold60">
      <a:srgbClr val="FEC571"/>
    </a:custClr>
    <a:custClr name="gold30">
      <a:srgbClr val="FEE2B8"/>
    </a:custClr>
    <a:custClr name="violet">
      <a:srgbClr val="9B2583"/>
    </a:custClr>
  </a:custClrLst>
  <a:extLst>
    <a:ext uri="{05A4C25C-085E-4340-85A3-A5531E510DB2}">
      <thm15:themeFamily xmlns:thm15="http://schemas.microsoft.com/office/thememl/2012/main" name="invit_A4_Blue_J.potx" id="{ACEF4704-19D6-4192-99C8-D0021ECA5D00}" vid="{1EA8F218-2DB8-416F-8A2A-5E5B164EF707}"/>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7143ACF82392F43A5A015B6BE1BF59C" ma:contentTypeVersion="12" ma:contentTypeDescription="Create a new document." ma:contentTypeScope="" ma:versionID="e01332c4b150e0b84468d6fd90db4427">
  <xsd:schema xmlns:xsd="http://www.w3.org/2001/XMLSchema" xmlns:xs="http://www.w3.org/2001/XMLSchema" xmlns:p="http://schemas.microsoft.com/office/2006/metadata/properties" xmlns:ns3="b5c91306-970c-40ef-a98a-3cb6ebdcdfd7" xmlns:ns4="82197e6e-677f-4b7d-b7c2-606cc190e365" targetNamespace="http://schemas.microsoft.com/office/2006/metadata/properties" ma:root="true" ma:fieldsID="7a19ddc3fbdaf3a7e4c0e5e370342cb8" ns3:_="" ns4:_="">
    <xsd:import namespace="b5c91306-970c-40ef-a98a-3cb6ebdcdfd7"/>
    <xsd:import namespace="82197e6e-677f-4b7d-b7c2-606cc190e365"/>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c91306-970c-40ef-a98a-3cb6ebdcdf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197e6e-677f-4b7d-b7c2-606cc190e36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2B2BAF-25EF-4695-A8E8-26F33D3AFD5D}">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dcmitype/"/>
    <ds:schemaRef ds:uri="82197e6e-677f-4b7d-b7c2-606cc190e365"/>
    <ds:schemaRef ds:uri="http://schemas.microsoft.com/office/infopath/2007/PartnerControls"/>
    <ds:schemaRef ds:uri="b5c91306-970c-40ef-a98a-3cb6ebdcdfd7"/>
    <ds:schemaRef ds:uri="http://www.w3.org/XML/1998/namespace"/>
    <ds:schemaRef ds:uri="http://purl.org/dc/terms/"/>
  </ds:schemaRefs>
</ds:datastoreItem>
</file>

<file path=customXml/itemProps2.xml><?xml version="1.0" encoding="utf-8"?>
<ds:datastoreItem xmlns:ds="http://schemas.openxmlformats.org/officeDocument/2006/customXml" ds:itemID="{C5D31E39-012C-4913-95F8-99B20B2A8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c91306-970c-40ef-a98a-3cb6ebdcdfd7"/>
    <ds:schemaRef ds:uri="82197e6e-677f-4b7d-b7c2-606cc190e3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EAF715-5A4A-4990-8509-C0BEE09C3F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1361</Words>
  <Application>Microsoft Office PowerPoint</Application>
  <PresentationFormat>ユーザー設定</PresentationFormat>
  <Paragraphs>137</Paragraphs>
  <Slides>3</Slides>
  <Notes>3</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3</vt:i4>
      </vt:variant>
    </vt:vector>
  </HeadingPairs>
  <TitlesOfParts>
    <vt:vector size="11" baseType="lpstr">
      <vt:lpstr>HG丸ｺﾞｼｯｸM-PRO</vt:lpstr>
      <vt:lpstr>Xerox Sans</vt:lpstr>
      <vt:lpstr>メイリオ</vt:lpstr>
      <vt:lpstr>游ゴシック</vt:lpstr>
      <vt:lpstr>Arial</vt:lpstr>
      <vt:lpstr>Wingdings</vt:lpstr>
      <vt:lpstr>FBテンプレート</vt:lpstr>
      <vt:lpstr>invit_A4_cs5_ｊ</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2020-08-27T06:53:32Z</dcterms:created>
  <dcterms:modified xsi:type="dcterms:W3CDTF">2022-06-28T23:37:45Z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0x010100F7143ACF82392F43A5A015B6BE1BF59C</vt:lpwstr>
  </property>
</Properties>
</file>